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300" r:id="rId4"/>
    <p:sldId id="306" r:id="rId5"/>
    <p:sldId id="309" r:id="rId6"/>
    <p:sldId id="310" r:id="rId7"/>
    <p:sldId id="324" r:id="rId8"/>
    <p:sldId id="318" r:id="rId9"/>
    <p:sldId id="323" r:id="rId10"/>
    <p:sldId id="325" r:id="rId11"/>
    <p:sldId id="327" r:id="rId12"/>
    <p:sldId id="329" r:id="rId13"/>
    <p:sldId id="331" r:id="rId14"/>
    <p:sldId id="332" r:id="rId15"/>
    <p:sldId id="303" r:id="rId16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66BE36-76CA-40F7-A04D-99924FDE54EE}" v="119" dt="2020-06-11T01:14:42.7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309"/>
    <p:restoredTop sz="94966"/>
  </p:normalViewPr>
  <p:slideViewPr>
    <p:cSldViewPr snapToGrid="0" snapToObjects="1">
      <p:cViewPr varScale="1">
        <p:scale>
          <a:sx n="68" d="100"/>
          <a:sy n="68" d="100"/>
        </p:scale>
        <p:origin x="208" y="1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C." userId="52149d970a381a3d" providerId="LiveId" clId="{8F66BE36-76CA-40F7-A04D-99924FDE54EE}"/>
    <pc:docChg chg="undo redo custSel addSld delSld modSld sldOrd">
      <pc:chgData name="Aditya C." userId="52149d970a381a3d" providerId="LiveId" clId="{8F66BE36-76CA-40F7-A04D-99924FDE54EE}" dt="2020-06-11T01:15:03.467" v="5854" actId="20577"/>
      <pc:docMkLst>
        <pc:docMk/>
      </pc:docMkLst>
      <pc:sldChg chg="modSp mod">
        <pc:chgData name="Aditya C." userId="52149d970a381a3d" providerId="LiveId" clId="{8F66BE36-76CA-40F7-A04D-99924FDE54EE}" dt="2020-06-10T03:36:55.127" v="3168" actId="20577"/>
        <pc:sldMkLst>
          <pc:docMk/>
          <pc:sldMk cId="0" sldId="256"/>
        </pc:sldMkLst>
        <pc:spChg chg="mod">
          <ac:chgData name="Aditya C." userId="52149d970a381a3d" providerId="LiveId" clId="{8F66BE36-76CA-40F7-A04D-99924FDE54EE}" dt="2020-06-10T03:36:55.127" v="3168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Aditya C." userId="52149d970a381a3d" providerId="LiveId" clId="{8F66BE36-76CA-40F7-A04D-99924FDE54EE}" dt="2020-06-03T03:01:11.565" v="6" actId="20577"/>
        <pc:sldMkLst>
          <pc:docMk/>
          <pc:sldMk cId="721822129" sldId="267"/>
        </pc:sldMkLst>
        <pc:spChg chg="mod">
          <ac:chgData name="Aditya C." userId="52149d970a381a3d" providerId="LiveId" clId="{8F66BE36-76CA-40F7-A04D-99924FDE54EE}" dt="2020-06-03T03:01:11.565" v="6" actId="20577"/>
          <ac:spMkLst>
            <pc:docMk/>
            <pc:sldMk cId="721822129" sldId="267"/>
            <ac:spMk id="5" creationId="{130CED62-E065-7B4B-9D91-4B8D5E715645}"/>
          </ac:spMkLst>
        </pc:spChg>
      </pc:sldChg>
      <pc:sldChg chg="modSp mod">
        <pc:chgData name="Aditya C." userId="52149d970a381a3d" providerId="LiveId" clId="{8F66BE36-76CA-40F7-A04D-99924FDE54EE}" dt="2020-06-03T03:01:29.630" v="16" actId="20577"/>
        <pc:sldMkLst>
          <pc:docMk/>
          <pc:sldMk cId="3723515075" sldId="268"/>
        </pc:sldMkLst>
        <pc:spChg chg="mod">
          <ac:chgData name="Aditya C." userId="52149d970a381a3d" providerId="LiveId" clId="{8F66BE36-76CA-40F7-A04D-99924FDE54EE}" dt="2020-06-03T03:01:29.630" v="16" actId="20577"/>
          <ac:spMkLst>
            <pc:docMk/>
            <pc:sldMk cId="3723515075" sldId="268"/>
            <ac:spMk id="3" creationId="{2CD2D437-E61A-4148-873E-0AA793BB2044}"/>
          </ac:spMkLst>
        </pc:spChg>
      </pc:sldChg>
      <pc:sldChg chg="add del">
        <pc:chgData name="Aditya C." userId="52149d970a381a3d" providerId="LiveId" clId="{8F66BE36-76CA-40F7-A04D-99924FDE54EE}" dt="2020-06-03T02:59:39.695" v="5" actId="2696"/>
        <pc:sldMkLst>
          <pc:docMk/>
          <pc:sldMk cId="2721648732" sldId="276"/>
        </pc:sldMkLst>
      </pc:sldChg>
      <pc:sldChg chg="ord">
        <pc:chgData name="Aditya C." userId="52149d970a381a3d" providerId="LiveId" clId="{8F66BE36-76CA-40F7-A04D-99924FDE54EE}" dt="2020-06-03T03:01:49.556" v="21"/>
        <pc:sldMkLst>
          <pc:docMk/>
          <pc:sldMk cId="717520751" sldId="292"/>
        </pc:sldMkLst>
      </pc:sldChg>
      <pc:sldChg chg="add del">
        <pc:chgData name="Aditya C." userId="52149d970a381a3d" providerId="LiveId" clId="{8F66BE36-76CA-40F7-A04D-99924FDE54EE}" dt="2020-06-03T03:04:20.577" v="61" actId="47"/>
        <pc:sldMkLst>
          <pc:docMk/>
          <pc:sldMk cId="3725261957" sldId="293"/>
        </pc:sldMkLst>
      </pc:sldChg>
      <pc:sldChg chg="del ord">
        <pc:chgData name="Aditya C." userId="52149d970a381a3d" providerId="LiveId" clId="{8F66BE36-76CA-40F7-A04D-99924FDE54EE}" dt="2020-06-10T03:36:36.328" v="3157" actId="2696"/>
        <pc:sldMkLst>
          <pc:docMk/>
          <pc:sldMk cId="3088954361" sldId="296"/>
        </pc:sldMkLst>
      </pc:sldChg>
      <pc:sldChg chg="del">
        <pc:chgData name="Aditya C." userId="52149d970a381a3d" providerId="LiveId" clId="{8F66BE36-76CA-40F7-A04D-99924FDE54EE}" dt="2020-06-10T03:36:37.754" v="3158" actId="2696"/>
        <pc:sldMkLst>
          <pc:docMk/>
          <pc:sldMk cId="2930995570" sldId="297"/>
        </pc:sldMkLst>
      </pc:sldChg>
      <pc:sldChg chg="modSp mod">
        <pc:chgData name="Aditya C." userId="52149d970a381a3d" providerId="LiveId" clId="{8F66BE36-76CA-40F7-A04D-99924FDE54EE}" dt="2020-06-10T04:16:51.736" v="4890" actId="20577"/>
        <pc:sldMkLst>
          <pc:docMk/>
          <pc:sldMk cId="3665035149" sldId="300"/>
        </pc:sldMkLst>
        <pc:spChg chg="mod">
          <ac:chgData name="Aditya C." userId="52149d970a381a3d" providerId="LiveId" clId="{8F66BE36-76CA-40F7-A04D-99924FDE54EE}" dt="2020-06-10T03:36:11.860" v="3156" actId="20577"/>
          <ac:spMkLst>
            <pc:docMk/>
            <pc:sldMk cId="3665035149" sldId="300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4:16:51.736" v="4890" actId="20577"/>
          <ac:spMkLst>
            <pc:docMk/>
            <pc:sldMk cId="3665035149" sldId="300"/>
            <ac:spMk id="3" creationId="{69B034A8-B53E-D342-9F11-1CAECEE5C31F}"/>
          </ac:spMkLst>
        </pc:spChg>
      </pc:sldChg>
      <pc:sldChg chg="modSp del mod">
        <pc:chgData name="Aditya C." userId="52149d970a381a3d" providerId="LiveId" clId="{8F66BE36-76CA-40F7-A04D-99924FDE54EE}" dt="2020-06-10T03:40:42.819" v="3177" actId="47"/>
        <pc:sldMkLst>
          <pc:docMk/>
          <pc:sldMk cId="2902480342" sldId="301"/>
        </pc:sldMkLst>
        <pc:spChg chg="mod">
          <ac:chgData name="Aditya C." userId="52149d970a381a3d" providerId="LiveId" clId="{8F66BE36-76CA-40F7-A04D-99924FDE54EE}" dt="2020-06-10T03:40:40.677" v="3176" actId="20577"/>
          <ac:spMkLst>
            <pc:docMk/>
            <pc:sldMk cId="2902480342" sldId="301"/>
            <ac:spMk id="2" creationId="{4F0AB86D-69B0-DD4D-B2A8-3C6938663B9B}"/>
          </ac:spMkLst>
        </pc:spChg>
      </pc:sldChg>
      <pc:sldChg chg="addSp delSp modSp del mod ord">
        <pc:chgData name="Aditya C." userId="52149d970a381a3d" providerId="LiveId" clId="{8F66BE36-76CA-40F7-A04D-99924FDE54EE}" dt="2020-06-10T04:16:22.767" v="4848" actId="47"/>
        <pc:sldMkLst>
          <pc:docMk/>
          <pc:sldMk cId="2629645972" sldId="302"/>
        </pc:sldMkLst>
        <pc:spChg chg="mod">
          <ac:chgData name="Aditya C." userId="52149d970a381a3d" providerId="LiveId" clId="{8F66BE36-76CA-40F7-A04D-99924FDE54EE}" dt="2020-06-10T04:16:19.765" v="4847" actId="20577"/>
          <ac:spMkLst>
            <pc:docMk/>
            <pc:sldMk cId="2629645972" sldId="302"/>
            <ac:spMk id="2" creationId="{BC1DD5C1-6021-FC4F-82DA-FCBB87EDE0B4}"/>
          </ac:spMkLst>
        </pc:spChg>
        <pc:picChg chg="add del">
          <ac:chgData name="Aditya C." userId="52149d970a381a3d" providerId="LiveId" clId="{8F66BE36-76CA-40F7-A04D-99924FDE54EE}" dt="2020-06-03T02:59:16.823" v="1"/>
          <ac:picMkLst>
            <pc:docMk/>
            <pc:sldMk cId="2629645972" sldId="302"/>
            <ac:picMk id="6" creationId="{E78739F4-AAA1-49E6-A5E5-9DC5DA42FE58}"/>
          </ac:picMkLst>
        </pc:picChg>
      </pc:sldChg>
      <pc:sldChg chg="modSp add mod">
        <pc:chgData name="Aditya C." userId="52149d970a381a3d" providerId="LiveId" clId="{8F66BE36-76CA-40F7-A04D-99924FDE54EE}" dt="2020-06-11T01:15:03.467" v="5854" actId="20577"/>
        <pc:sldMkLst>
          <pc:docMk/>
          <pc:sldMk cId="1799853457" sldId="303"/>
        </pc:sldMkLst>
        <pc:spChg chg="mod">
          <ac:chgData name="Aditya C." userId="52149d970a381a3d" providerId="LiveId" clId="{8F66BE36-76CA-40F7-A04D-99924FDE54EE}" dt="2020-06-11T01:15:03.467" v="5854" actId="20577"/>
          <ac:spMkLst>
            <pc:docMk/>
            <pc:sldMk cId="1799853457" sldId="303"/>
            <ac:spMk id="3" creationId="{D8832EDF-05E4-124C-AACA-8ABCBA3087AD}"/>
          </ac:spMkLst>
        </pc:spChg>
      </pc:sldChg>
      <pc:sldChg chg="new">
        <pc:chgData name="Aditya C." userId="52149d970a381a3d" providerId="LiveId" clId="{8F66BE36-76CA-40F7-A04D-99924FDE54EE}" dt="2020-06-03T03:01:42.126" v="17" actId="680"/>
        <pc:sldMkLst>
          <pc:docMk/>
          <pc:sldMk cId="3020538081" sldId="304"/>
        </pc:sldMkLst>
      </pc:sldChg>
      <pc:sldChg chg="modSp new mod">
        <pc:chgData name="Aditya C." userId="52149d970a381a3d" providerId="LiveId" clId="{8F66BE36-76CA-40F7-A04D-99924FDE54EE}" dt="2020-06-03T03:04:11.193" v="59" actId="20577"/>
        <pc:sldMkLst>
          <pc:docMk/>
          <pc:sldMk cId="2450469406" sldId="305"/>
        </pc:sldMkLst>
        <pc:spChg chg="mod">
          <ac:chgData name="Aditya C." userId="52149d970a381a3d" providerId="LiveId" clId="{8F66BE36-76CA-40F7-A04D-99924FDE54EE}" dt="2020-06-03T03:04:11.193" v="59" actId="20577"/>
          <ac:spMkLst>
            <pc:docMk/>
            <pc:sldMk cId="2450469406" sldId="305"/>
            <ac:spMk id="2" creationId="{CCE56FFB-7F4A-4109-9E2F-88B4A8047745}"/>
          </ac:spMkLst>
        </pc:spChg>
      </pc:sldChg>
      <pc:sldChg chg="addSp delSp modSp add mod">
        <pc:chgData name="Aditya C." userId="52149d970a381a3d" providerId="LiveId" clId="{8F66BE36-76CA-40F7-A04D-99924FDE54EE}" dt="2020-06-10T03:43:48.295" v="3287" actId="1076"/>
        <pc:sldMkLst>
          <pc:docMk/>
          <pc:sldMk cId="3835130915" sldId="306"/>
        </pc:sldMkLst>
        <pc:spChg chg="mod">
          <ac:chgData name="Aditya C." userId="52149d970a381a3d" providerId="LiveId" clId="{8F66BE36-76CA-40F7-A04D-99924FDE54EE}" dt="2020-06-03T03:04:56.053" v="79" actId="20577"/>
          <ac:spMkLst>
            <pc:docMk/>
            <pc:sldMk cId="3835130915" sldId="306"/>
            <ac:spMk id="2" creationId="{4BC26BEF-0468-F84D-B84B-30259DE50006}"/>
          </ac:spMkLst>
        </pc:spChg>
        <pc:spChg chg="del mod">
          <ac:chgData name="Aditya C." userId="52149d970a381a3d" providerId="LiveId" clId="{8F66BE36-76CA-40F7-A04D-99924FDE54EE}" dt="2020-06-03T03:12:47.858" v="86" actId="478"/>
          <ac:spMkLst>
            <pc:docMk/>
            <pc:sldMk cId="3835130915" sldId="306"/>
            <ac:spMk id="3" creationId="{69B034A8-B53E-D342-9F11-1CAECEE5C31F}"/>
          </ac:spMkLst>
        </pc:spChg>
        <pc:spChg chg="add mod">
          <ac:chgData name="Aditya C." userId="52149d970a381a3d" providerId="LiveId" clId="{8F66BE36-76CA-40F7-A04D-99924FDE54EE}" dt="2020-06-10T03:43:45.992" v="3286" actId="20577"/>
          <ac:spMkLst>
            <pc:docMk/>
            <pc:sldMk cId="3835130915" sldId="306"/>
            <ac:spMk id="7" creationId="{4928A928-3E5D-410D-BAB7-1D0F412C8A97}"/>
          </ac:spMkLst>
        </pc:spChg>
        <pc:picChg chg="add mod modCrop">
          <ac:chgData name="Aditya C." userId="52149d970a381a3d" providerId="LiveId" clId="{8F66BE36-76CA-40F7-A04D-99924FDE54EE}" dt="2020-06-03T04:03:26.941" v="1150" actId="1076"/>
          <ac:picMkLst>
            <pc:docMk/>
            <pc:sldMk cId="3835130915" sldId="306"/>
            <ac:picMk id="8" creationId="{A8A230C9-69A6-4826-8D35-8FAE121A128A}"/>
          </ac:picMkLst>
        </pc:picChg>
        <pc:picChg chg="add del mod">
          <ac:chgData name="Aditya C." userId="52149d970a381a3d" providerId="LiveId" clId="{8F66BE36-76CA-40F7-A04D-99924FDE54EE}" dt="2020-06-03T03:43:45.433" v="639" actId="478"/>
          <ac:picMkLst>
            <pc:docMk/>
            <pc:sldMk cId="3835130915" sldId="306"/>
            <ac:picMk id="2050" creationId="{E58A1B4B-7BE2-497C-BCAD-E41C6AF825BA}"/>
          </ac:picMkLst>
        </pc:picChg>
        <pc:picChg chg="add mod">
          <ac:chgData name="Aditya C." userId="52149d970a381a3d" providerId="LiveId" clId="{8F66BE36-76CA-40F7-A04D-99924FDE54EE}" dt="2020-06-10T03:43:48.295" v="3287" actId="1076"/>
          <ac:picMkLst>
            <pc:docMk/>
            <pc:sldMk cId="3835130915" sldId="306"/>
            <ac:picMk id="2052" creationId="{D79516F3-584D-4C63-9B5E-83DDA651A37C}"/>
          </ac:picMkLst>
        </pc:picChg>
      </pc:sldChg>
      <pc:sldChg chg="add">
        <pc:chgData name="Aditya C." userId="52149d970a381a3d" providerId="LiveId" clId="{8F66BE36-76CA-40F7-A04D-99924FDE54EE}" dt="2020-06-03T03:12:43.452" v="84"/>
        <pc:sldMkLst>
          <pc:docMk/>
          <pc:sldMk cId="613614987" sldId="307"/>
        </pc:sldMkLst>
      </pc:sldChg>
      <pc:sldChg chg="add">
        <pc:chgData name="Aditya C." userId="52149d970a381a3d" providerId="LiveId" clId="{8F66BE36-76CA-40F7-A04D-99924FDE54EE}" dt="2020-06-03T03:12:43.629" v="85"/>
        <pc:sldMkLst>
          <pc:docMk/>
          <pc:sldMk cId="1856338451" sldId="308"/>
        </pc:sldMkLst>
      </pc:sldChg>
      <pc:sldChg chg="addSp delSp modSp add mod">
        <pc:chgData name="Aditya C." userId="52149d970a381a3d" providerId="LiveId" clId="{8F66BE36-76CA-40F7-A04D-99924FDE54EE}" dt="2020-06-03T04:15:07.738" v="1606" actId="5793"/>
        <pc:sldMkLst>
          <pc:docMk/>
          <pc:sldMk cId="1522770368" sldId="309"/>
        </pc:sldMkLst>
        <pc:spChg chg="mod">
          <ac:chgData name="Aditya C." userId="52149d970a381a3d" providerId="LiveId" clId="{8F66BE36-76CA-40F7-A04D-99924FDE54EE}" dt="2020-06-03T04:15:07.738" v="1606" actId="5793"/>
          <ac:spMkLst>
            <pc:docMk/>
            <pc:sldMk cId="1522770368" sldId="309"/>
            <ac:spMk id="7" creationId="{4928A928-3E5D-410D-BAB7-1D0F412C8A97}"/>
          </ac:spMkLst>
        </pc:spChg>
        <pc:picChg chg="add del mod">
          <ac:chgData name="Aditya C." userId="52149d970a381a3d" providerId="LiveId" clId="{8F66BE36-76CA-40F7-A04D-99924FDE54EE}" dt="2020-06-03T04:02:29.955" v="1147" actId="478"/>
          <ac:picMkLst>
            <pc:docMk/>
            <pc:sldMk cId="1522770368" sldId="309"/>
            <ac:picMk id="8" creationId="{C63183F8-0539-47E9-AFD5-397D7702F073}"/>
          </ac:picMkLst>
        </pc:picChg>
        <pc:picChg chg="add del mod">
          <ac:chgData name="Aditya C." userId="52149d970a381a3d" providerId="LiveId" clId="{8F66BE36-76CA-40F7-A04D-99924FDE54EE}" dt="2020-06-03T04:02:31.434" v="1148" actId="478"/>
          <ac:picMkLst>
            <pc:docMk/>
            <pc:sldMk cId="1522770368" sldId="309"/>
            <ac:picMk id="1026" creationId="{7C332669-6811-4A5D-B781-1DF9305557B0}"/>
          </ac:picMkLst>
        </pc:picChg>
        <pc:picChg chg="add del mod">
          <ac:chgData name="Aditya C." userId="52149d970a381a3d" providerId="LiveId" clId="{8F66BE36-76CA-40F7-A04D-99924FDE54EE}" dt="2020-06-03T03:54:05.713" v="1085" actId="478"/>
          <ac:picMkLst>
            <pc:docMk/>
            <pc:sldMk cId="1522770368" sldId="309"/>
            <ac:picMk id="1028" creationId="{DF982063-B22A-4DD0-9664-B384AC0AACEA}"/>
          </ac:picMkLst>
        </pc:picChg>
        <pc:picChg chg="add mod">
          <ac:chgData name="Aditya C." userId="52149d970a381a3d" providerId="LiveId" clId="{8F66BE36-76CA-40F7-A04D-99924FDE54EE}" dt="2020-06-03T04:10:46.183" v="1407" actId="1076"/>
          <ac:picMkLst>
            <pc:docMk/>
            <pc:sldMk cId="1522770368" sldId="309"/>
            <ac:picMk id="1030" creationId="{DD75867A-074F-4A06-8210-48D263AD99F5}"/>
          </ac:picMkLst>
        </pc:picChg>
        <pc:picChg chg="add del">
          <ac:chgData name="Aditya C." userId="52149d970a381a3d" providerId="LiveId" clId="{8F66BE36-76CA-40F7-A04D-99924FDE54EE}" dt="2020-06-03T04:06:53.116" v="1155" actId="478"/>
          <ac:picMkLst>
            <pc:docMk/>
            <pc:sldMk cId="1522770368" sldId="309"/>
            <ac:picMk id="1032" creationId="{FBFB971C-FA78-4920-A9BB-DFA4411E38E3}"/>
          </ac:picMkLst>
        </pc:picChg>
        <pc:picChg chg="add mod">
          <ac:chgData name="Aditya C." userId="52149d970a381a3d" providerId="LiveId" clId="{8F66BE36-76CA-40F7-A04D-99924FDE54EE}" dt="2020-06-03T04:10:50.496" v="1408" actId="1076"/>
          <ac:picMkLst>
            <pc:docMk/>
            <pc:sldMk cId="1522770368" sldId="309"/>
            <ac:picMk id="1034" creationId="{B5DDADF9-6CBE-4885-915F-9D8F9AE07145}"/>
          </ac:picMkLst>
        </pc:picChg>
      </pc:sldChg>
      <pc:sldChg chg="modSp add mod">
        <pc:chgData name="Aditya C." userId="52149d970a381a3d" providerId="LiveId" clId="{8F66BE36-76CA-40F7-A04D-99924FDE54EE}" dt="2020-06-10T03:47:14.047" v="3384" actId="20577"/>
        <pc:sldMkLst>
          <pc:docMk/>
          <pc:sldMk cId="449974017" sldId="310"/>
        </pc:sldMkLst>
        <pc:spChg chg="mod">
          <ac:chgData name="Aditya C." userId="52149d970a381a3d" providerId="LiveId" clId="{8F66BE36-76CA-40F7-A04D-99924FDE54EE}" dt="2020-06-10T03:47:14.047" v="3384" actId="20577"/>
          <ac:spMkLst>
            <pc:docMk/>
            <pc:sldMk cId="449974017" sldId="310"/>
            <ac:spMk id="7" creationId="{4928A928-3E5D-410D-BAB7-1D0F412C8A97}"/>
          </ac:spMkLst>
        </pc:spChg>
      </pc:sldChg>
      <pc:sldChg chg="addSp delSp modSp add mod">
        <pc:chgData name="Aditya C." userId="52149d970a381a3d" providerId="LiveId" clId="{8F66BE36-76CA-40F7-A04D-99924FDE54EE}" dt="2020-06-10T03:13:58.130" v="2312" actId="1035"/>
        <pc:sldMkLst>
          <pc:docMk/>
          <pc:sldMk cId="3001051562" sldId="311"/>
        </pc:sldMkLst>
        <pc:spChg chg="mod">
          <ac:chgData name="Aditya C." userId="52149d970a381a3d" providerId="LiveId" clId="{8F66BE36-76CA-40F7-A04D-99924FDE54EE}" dt="2020-06-03T04:19:02.277" v="1675" actId="20577"/>
          <ac:spMkLst>
            <pc:docMk/>
            <pc:sldMk cId="3001051562" sldId="311"/>
            <ac:spMk id="2" creationId="{4BC26BEF-0468-F84D-B84B-30259DE50006}"/>
          </ac:spMkLst>
        </pc:spChg>
        <pc:spChg chg="add del mod">
          <ac:chgData name="Aditya C." userId="52149d970a381a3d" providerId="LiveId" clId="{8F66BE36-76CA-40F7-A04D-99924FDE54EE}" dt="2020-06-03T04:19:02.598" v="1677" actId="478"/>
          <ac:spMkLst>
            <pc:docMk/>
            <pc:sldMk cId="3001051562" sldId="311"/>
            <ac:spMk id="3" creationId="{9D660BC7-B02B-4F13-A8C7-AE8BFE42F789}"/>
          </ac:spMkLst>
        </pc:spChg>
        <pc:spChg chg="add del">
          <ac:chgData name="Aditya C." userId="52149d970a381a3d" providerId="LiveId" clId="{8F66BE36-76CA-40F7-A04D-99924FDE54EE}" dt="2020-06-03T04:19:02.443" v="1676" actId="478"/>
          <ac:spMkLst>
            <pc:docMk/>
            <pc:sldMk cId="3001051562" sldId="311"/>
            <ac:spMk id="7" creationId="{4928A928-3E5D-410D-BAB7-1D0F412C8A97}"/>
          </ac:spMkLst>
        </pc:spChg>
        <pc:spChg chg="add del mod">
          <ac:chgData name="Aditya C." userId="52149d970a381a3d" providerId="LiveId" clId="{8F66BE36-76CA-40F7-A04D-99924FDE54EE}" dt="2020-06-03T04:20:41.327" v="1706" actId="478"/>
          <ac:spMkLst>
            <pc:docMk/>
            <pc:sldMk cId="3001051562" sldId="311"/>
            <ac:spMk id="18" creationId="{7719B03B-0F68-453B-802B-A7CED336F7F3}"/>
          </ac:spMkLst>
        </pc:spChg>
        <pc:graphicFrameChg chg="add del mod modGraphic">
          <ac:chgData name="Aditya C." userId="52149d970a381a3d" providerId="LiveId" clId="{8F66BE36-76CA-40F7-A04D-99924FDE54EE}" dt="2020-06-03T04:19:28.255" v="1686" actId="478"/>
          <ac:graphicFrameMkLst>
            <pc:docMk/>
            <pc:sldMk cId="3001051562" sldId="311"/>
            <ac:graphicFrameMk id="6" creationId="{B3425E60-D8E0-4CD8-9153-B047179F69D4}"/>
          </ac:graphicFrameMkLst>
        </pc:graphicFrameChg>
        <pc:graphicFrameChg chg="add del mod modGraphic">
          <ac:chgData name="Aditya C." userId="52149d970a381a3d" providerId="LiveId" clId="{8F66BE36-76CA-40F7-A04D-99924FDE54EE}" dt="2020-06-03T04:20:47.473" v="1707" actId="478"/>
          <ac:graphicFrameMkLst>
            <pc:docMk/>
            <pc:sldMk cId="3001051562" sldId="311"/>
            <ac:graphicFrameMk id="10" creationId="{47278F46-DD48-4748-B3A8-512F93A8C88E}"/>
          </ac:graphicFrameMkLst>
        </pc:graphicFrameChg>
        <pc:graphicFrameChg chg="add del mod modGraphic">
          <ac:chgData name="Aditya C." userId="52149d970a381a3d" providerId="LiveId" clId="{8F66BE36-76CA-40F7-A04D-99924FDE54EE}" dt="2020-06-10T03:13:58.130" v="2312" actId="1035"/>
          <ac:graphicFrameMkLst>
            <pc:docMk/>
            <pc:sldMk cId="3001051562" sldId="311"/>
            <ac:graphicFrameMk id="19" creationId="{F6422535-2FC6-4EE0-AF7D-21DA7F02717B}"/>
          </ac:graphicFrameMkLst>
        </pc:graphicFrameChg>
        <pc:picChg chg="mod">
          <ac:chgData name="Aditya C." userId="52149d970a381a3d" providerId="LiveId" clId="{8F66BE36-76CA-40F7-A04D-99924FDE54EE}" dt="2020-06-10T03:13:18.735" v="2300" actId="1076"/>
          <ac:picMkLst>
            <pc:docMk/>
            <pc:sldMk cId="3001051562" sldId="311"/>
            <ac:picMk id="6" creationId="{5F7426FE-E716-1F4A-8395-89F862E8A498}"/>
          </ac:picMkLst>
        </pc:picChg>
        <pc:picChg chg="add del">
          <ac:chgData name="Aditya C." userId="52149d970a381a3d" providerId="LiveId" clId="{8F66BE36-76CA-40F7-A04D-99924FDE54EE}" dt="2020-06-03T04:19:02.443" v="1676" actId="478"/>
          <ac:picMkLst>
            <pc:docMk/>
            <pc:sldMk cId="3001051562" sldId="311"/>
            <ac:picMk id="8" creationId="{C63183F8-0539-47E9-AFD5-397D7702F073}"/>
          </ac:picMkLst>
        </pc:picChg>
        <pc:picChg chg="add del mod">
          <ac:chgData name="Aditya C." userId="52149d970a381a3d" providerId="LiveId" clId="{8F66BE36-76CA-40F7-A04D-99924FDE54EE}" dt="2020-06-10T03:09:16.446" v="2201" actId="21"/>
          <ac:picMkLst>
            <pc:docMk/>
            <pc:sldMk cId="3001051562" sldId="311"/>
            <ac:picMk id="10" creationId="{E2472645-769B-4BFA-99F2-0E82C5C2D93E}"/>
          </ac:picMkLst>
        </pc:picChg>
        <pc:picChg chg="add del mod">
          <ac:chgData name="Aditya C." userId="52149d970a381a3d" providerId="LiveId" clId="{8F66BE36-76CA-40F7-A04D-99924FDE54EE}" dt="2020-06-03T04:19:16.592" v="1685" actId="478"/>
          <ac:picMkLst>
            <pc:docMk/>
            <pc:sldMk cId="3001051562" sldId="311"/>
            <ac:picMk id="11" creationId="{528E540B-CB29-44A1-B1D9-264BF5F17C65}"/>
          </ac:picMkLst>
        </pc:picChg>
        <pc:picChg chg="add del mod">
          <ac:chgData name="Aditya C." userId="52149d970a381a3d" providerId="LiveId" clId="{8F66BE36-76CA-40F7-A04D-99924FDE54EE}" dt="2020-06-03T04:20:19.172" v="1701" actId="478"/>
          <ac:picMkLst>
            <pc:docMk/>
            <pc:sldMk cId="3001051562" sldId="311"/>
            <ac:picMk id="13" creationId="{B5E808C4-4EAA-4805-B0C6-D2DDB2208A23}"/>
          </ac:picMkLst>
        </pc:picChg>
        <pc:picChg chg="add del mod">
          <ac:chgData name="Aditya C." userId="52149d970a381a3d" providerId="LiveId" clId="{8F66BE36-76CA-40F7-A04D-99924FDE54EE}" dt="2020-06-03T04:20:20.712" v="1702" actId="478"/>
          <ac:picMkLst>
            <pc:docMk/>
            <pc:sldMk cId="3001051562" sldId="311"/>
            <ac:picMk id="14" creationId="{29D251BC-770F-43F3-A04F-625BD6C43F19}"/>
          </ac:picMkLst>
        </pc:picChg>
        <pc:picChg chg="add del mod">
          <ac:chgData name="Aditya C." userId="52149d970a381a3d" providerId="LiveId" clId="{8F66BE36-76CA-40F7-A04D-99924FDE54EE}" dt="2020-06-03T04:20:17.336" v="1698"/>
          <ac:picMkLst>
            <pc:docMk/>
            <pc:sldMk cId="3001051562" sldId="311"/>
            <ac:picMk id="15" creationId="{1D60B2C2-2623-4E31-96A5-6714F0120B99}"/>
          </ac:picMkLst>
        </pc:picChg>
        <pc:picChg chg="add del mod">
          <ac:chgData name="Aditya C." userId="52149d970a381a3d" providerId="LiveId" clId="{8F66BE36-76CA-40F7-A04D-99924FDE54EE}" dt="2020-06-03T04:20:41.327" v="1706" actId="478"/>
          <ac:picMkLst>
            <pc:docMk/>
            <pc:sldMk cId="3001051562" sldId="311"/>
            <ac:picMk id="17" creationId="{4FBA993C-23B0-44E6-85C9-82F9CFD6A546}"/>
          </ac:picMkLst>
        </pc:picChg>
        <pc:picChg chg="add mod">
          <ac:chgData name="Aditya C." userId="52149d970a381a3d" providerId="LiveId" clId="{8F66BE36-76CA-40F7-A04D-99924FDE54EE}" dt="2020-06-10T03:13:20.129" v="2301" actId="1076"/>
          <ac:picMkLst>
            <pc:docMk/>
            <pc:sldMk cId="3001051562" sldId="311"/>
            <ac:picMk id="22" creationId="{9F50F1AE-CDC7-4F0E-82DD-AFBAA454A273}"/>
          </ac:picMkLst>
        </pc:picChg>
        <pc:picChg chg="add del">
          <ac:chgData name="Aditya C." userId="52149d970a381a3d" providerId="LiveId" clId="{8F66BE36-76CA-40F7-A04D-99924FDE54EE}" dt="2020-06-10T02:14:09.907" v="2134"/>
          <ac:picMkLst>
            <pc:docMk/>
            <pc:sldMk cId="3001051562" sldId="311"/>
            <ac:picMk id="1026" creationId="{41A883B5-CC7C-4985-80D4-817B52A48EDB}"/>
          </ac:picMkLst>
        </pc:picChg>
        <pc:picChg chg="add del">
          <ac:chgData name="Aditya C." userId="52149d970a381a3d" providerId="LiveId" clId="{8F66BE36-76CA-40F7-A04D-99924FDE54EE}" dt="2020-06-03T04:19:02.778" v="1678" actId="478"/>
          <ac:picMkLst>
            <pc:docMk/>
            <pc:sldMk cId="3001051562" sldId="311"/>
            <ac:picMk id="1026" creationId="{7C332669-6811-4A5D-B781-1DF9305557B0}"/>
          </ac:picMkLst>
        </pc:picChg>
        <pc:picChg chg="add mod">
          <ac:chgData name="Aditya C." userId="52149d970a381a3d" providerId="LiveId" clId="{8F66BE36-76CA-40F7-A04D-99924FDE54EE}" dt="2020-06-10T03:13:16.363" v="2299" actId="1076"/>
          <ac:picMkLst>
            <pc:docMk/>
            <pc:sldMk cId="3001051562" sldId="311"/>
            <ac:picMk id="1028" creationId="{C2C067D5-5E1D-43EC-B0CA-F2019483A92A}"/>
          </ac:picMkLst>
        </pc:picChg>
      </pc:sldChg>
      <pc:sldChg chg="modSp del mod">
        <pc:chgData name="Aditya C." userId="52149d970a381a3d" providerId="LiveId" clId="{8F66BE36-76CA-40F7-A04D-99924FDE54EE}" dt="2020-06-11T01:12:47.043" v="5781" actId="47"/>
        <pc:sldMkLst>
          <pc:docMk/>
          <pc:sldMk cId="3103684096" sldId="313"/>
        </pc:sldMkLst>
        <pc:spChg chg="mod">
          <ac:chgData name="Aditya C." userId="52149d970a381a3d" providerId="LiveId" clId="{8F66BE36-76CA-40F7-A04D-99924FDE54EE}" dt="2020-06-11T01:06:55.595" v="5470" actId="20577"/>
          <ac:spMkLst>
            <pc:docMk/>
            <pc:sldMk cId="3103684096" sldId="313"/>
            <ac:spMk id="3" creationId="{2510ECFD-6884-9249-AE29-8B2A0B878587}"/>
          </ac:spMkLst>
        </pc:spChg>
      </pc:sldChg>
      <pc:sldChg chg="addSp delSp modSp mod">
        <pc:chgData name="Aditya C." userId="52149d970a381a3d" providerId="LiveId" clId="{8F66BE36-76CA-40F7-A04D-99924FDE54EE}" dt="2020-06-10T03:13:09.922" v="2298" actId="1076"/>
        <pc:sldMkLst>
          <pc:docMk/>
          <pc:sldMk cId="4099784587" sldId="314"/>
        </pc:sldMkLst>
        <pc:graphicFrameChg chg="mod modGraphic">
          <ac:chgData name="Aditya C." userId="52149d970a381a3d" providerId="LiveId" clId="{8F66BE36-76CA-40F7-A04D-99924FDE54EE}" dt="2020-06-10T03:11:34.295" v="2289" actId="20577"/>
          <ac:graphicFrameMkLst>
            <pc:docMk/>
            <pc:sldMk cId="4099784587" sldId="314"/>
            <ac:graphicFrameMk id="19" creationId="{F6422535-2FC6-4EE0-AF7D-21DA7F02717B}"/>
          </ac:graphicFrameMkLst>
        </pc:graphicFrameChg>
        <pc:picChg chg="mod">
          <ac:chgData name="Aditya C." userId="52149d970a381a3d" providerId="LiveId" clId="{8F66BE36-76CA-40F7-A04D-99924FDE54EE}" dt="2020-06-10T03:12:52.514" v="2293" actId="1076"/>
          <ac:picMkLst>
            <pc:docMk/>
            <pc:sldMk cId="4099784587" sldId="314"/>
            <ac:picMk id="3" creationId="{EAEFDE2D-0EB4-CD46-AC0B-E0883F4D06B4}"/>
          </ac:picMkLst>
        </pc:picChg>
        <pc:picChg chg="del">
          <ac:chgData name="Aditya C." userId="52149d970a381a3d" providerId="LiveId" clId="{8F66BE36-76CA-40F7-A04D-99924FDE54EE}" dt="2020-06-10T02:14:38.650" v="2146" actId="21"/>
          <ac:picMkLst>
            <pc:docMk/>
            <pc:sldMk cId="4099784587" sldId="314"/>
            <ac:picMk id="7" creationId="{BBABEC64-C175-FE4F-84A8-02C4288ACBF7}"/>
          </ac:picMkLst>
        </pc:picChg>
        <pc:picChg chg="mod">
          <ac:chgData name="Aditya C." userId="52149d970a381a3d" providerId="LiveId" clId="{8F66BE36-76CA-40F7-A04D-99924FDE54EE}" dt="2020-06-10T03:12:56.663" v="2294" actId="1076"/>
          <ac:picMkLst>
            <pc:docMk/>
            <pc:sldMk cId="4099784587" sldId="314"/>
            <ac:picMk id="8" creationId="{C3D007E4-999F-8046-A9DB-F90F34BE5064}"/>
          </ac:picMkLst>
        </pc:picChg>
        <pc:picChg chg="add del mod">
          <ac:chgData name="Aditya C." userId="52149d970a381a3d" providerId="LiveId" clId="{8F66BE36-76CA-40F7-A04D-99924FDE54EE}" dt="2020-06-10T03:12:58.252" v="2295" actId="1076"/>
          <ac:picMkLst>
            <pc:docMk/>
            <pc:sldMk cId="4099784587" sldId="314"/>
            <ac:picMk id="9" creationId="{3ABB8AEC-45A6-4904-87CC-BB5BAF26FFE8}"/>
          </ac:picMkLst>
        </pc:picChg>
        <pc:picChg chg="add mod">
          <ac:chgData name="Aditya C." userId="52149d970a381a3d" providerId="LiveId" clId="{8F66BE36-76CA-40F7-A04D-99924FDE54EE}" dt="2020-06-10T03:13:09.922" v="2298" actId="1076"/>
          <ac:picMkLst>
            <pc:docMk/>
            <pc:sldMk cId="4099784587" sldId="314"/>
            <ac:picMk id="2050" creationId="{EC3332D3-9524-4971-B128-0277E67BD94C}"/>
          </ac:picMkLst>
        </pc:picChg>
      </pc:sldChg>
      <pc:sldChg chg="del">
        <pc:chgData name="Aditya C." userId="52149d970a381a3d" providerId="LiveId" clId="{8F66BE36-76CA-40F7-A04D-99924FDE54EE}" dt="2020-06-11T01:05:58.806" v="5446" actId="47"/>
        <pc:sldMkLst>
          <pc:docMk/>
          <pc:sldMk cId="2257892439" sldId="315"/>
        </pc:sldMkLst>
      </pc:sldChg>
      <pc:sldChg chg="addSp modSp del mod">
        <pc:chgData name="Aditya C." userId="52149d970a381a3d" providerId="LiveId" clId="{8F66BE36-76CA-40F7-A04D-99924FDE54EE}" dt="2020-06-11T00:52:51.994" v="4971" actId="47"/>
        <pc:sldMkLst>
          <pc:docMk/>
          <pc:sldMk cId="1102144507" sldId="316"/>
        </pc:sldMkLst>
        <pc:spChg chg="mod">
          <ac:chgData name="Aditya C." userId="52149d970a381a3d" providerId="LiveId" clId="{8F66BE36-76CA-40F7-A04D-99924FDE54EE}" dt="2020-06-11T00:52:36.918" v="4957" actId="14100"/>
          <ac:spMkLst>
            <pc:docMk/>
            <pc:sldMk cId="1102144507" sldId="316"/>
            <ac:spMk id="3" creationId="{3C5AC62E-3BA5-7140-8824-51EB026FE324}"/>
          </ac:spMkLst>
        </pc:spChg>
        <pc:picChg chg="add mod">
          <ac:chgData name="Aditya C." userId="52149d970a381a3d" providerId="LiveId" clId="{8F66BE36-76CA-40F7-A04D-99924FDE54EE}" dt="2020-06-11T00:52:20.973" v="4901" actId="14100"/>
          <ac:picMkLst>
            <pc:docMk/>
            <pc:sldMk cId="1102144507" sldId="316"/>
            <ac:picMk id="6146" creationId="{29973495-BE21-451E-9AF9-16EE15828AD4}"/>
          </ac:picMkLst>
        </pc:picChg>
      </pc:sldChg>
      <pc:sldChg chg="del">
        <pc:chgData name="Aditya C." userId="52149d970a381a3d" providerId="LiveId" clId="{8F66BE36-76CA-40F7-A04D-99924FDE54EE}" dt="2020-06-10T04:16:08.476" v="4837" actId="47"/>
        <pc:sldMkLst>
          <pc:docMk/>
          <pc:sldMk cId="1152675066" sldId="317"/>
        </pc:sldMkLst>
      </pc:sldChg>
      <pc:sldChg chg="addSp delSp modSp add mod">
        <pc:chgData name="Aditya C." userId="52149d970a381a3d" providerId="LiveId" clId="{8F66BE36-76CA-40F7-A04D-99924FDE54EE}" dt="2020-06-10T03:20:52.679" v="2589" actId="33524"/>
        <pc:sldMkLst>
          <pc:docMk/>
          <pc:sldMk cId="653926493" sldId="318"/>
        </pc:sldMkLst>
        <pc:spChg chg="mod">
          <ac:chgData name="Aditya C." userId="52149d970a381a3d" providerId="LiveId" clId="{8F66BE36-76CA-40F7-A04D-99924FDE54EE}" dt="2020-06-10T03:20:52.679" v="2589" actId="33524"/>
          <ac:spMkLst>
            <pc:docMk/>
            <pc:sldMk cId="653926493" sldId="318"/>
            <ac:spMk id="7" creationId="{4928A928-3E5D-410D-BAB7-1D0F412C8A97}"/>
          </ac:spMkLst>
        </pc:spChg>
        <pc:picChg chg="del">
          <ac:chgData name="Aditya C." userId="52149d970a381a3d" providerId="LiveId" clId="{8F66BE36-76CA-40F7-A04D-99924FDE54EE}" dt="2020-06-10T03:16:38.983" v="2335" actId="478"/>
          <ac:picMkLst>
            <pc:docMk/>
            <pc:sldMk cId="653926493" sldId="318"/>
            <ac:picMk id="8" creationId="{C63183F8-0539-47E9-AFD5-397D7702F073}"/>
          </ac:picMkLst>
        </pc:picChg>
        <pc:picChg chg="del">
          <ac:chgData name="Aditya C." userId="52149d970a381a3d" providerId="LiveId" clId="{8F66BE36-76CA-40F7-A04D-99924FDE54EE}" dt="2020-06-10T03:16:47.910" v="2336" actId="478"/>
          <ac:picMkLst>
            <pc:docMk/>
            <pc:sldMk cId="653926493" sldId="318"/>
            <ac:picMk id="1026" creationId="{7C332669-6811-4A5D-B781-1DF9305557B0}"/>
          </ac:picMkLst>
        </pc:picChg>
        <pc:picChg chg="add del">
          <ac:chgData name="Aditya C." userId="52149d970a381a3d" providerId="LiveId" clId="{8F66BE36-76CA-40F7-A04D-99924FDE54EE}" dt="2020-06-10T03:17:29.782" v="2338"/>
          <ac:picMkLst>
            <pc:docMk/>
            <pc:sldMk cId="653926493" sldId="318"/>
            <ac:picMk id="3074" creationId="{4474BE77-A0FA-4313-8006-116B66D0CA8E}"/>
          </ac:picMkLst>
        </pc:picChg>
        <pc:picChg chg="add mod">
          <ac:chgData name="Aditya C." userId="52149d970a381a3d" providerId="LiveId" clId="{8F66BE36-76CA-40F7-A04D-99924FDE54EE}" dt="2020-06-10T03:18:37.391" v="2341" actId="14100"/>
          <ac:picMkLst>
            <pc:docMk/>
            <pc:sldMk cId="653926493" sldId="318"/>
            <ac:picMk id="3076" creationId="{D56DB1C1-7E24-4153-99A7-4E4177E21733}"/>
          </ac:picMkLst>
        </pc:picChg>
      </pc:sldChg>
      <pc:sldChg chg="addSp delSp modSp add del mod">
        <pc:chgData name="Aditya C." userId="52149d970a381a3d" providerId="LiveId" clId="{8F66BE36-76CA-40F7-A04D-99924FDE54EE}" dt="2020-06-10T03:50:33.895" v="3386" actId="47"/>
        <pc:sldMkLst>
          <pc:docMk/>
          <pc:sldMk cId="419041851" sldId="319"/>
        </pc:sldMkLst>
        <pc:spChg chg="mod">
          <ac:chgData name="Aditya C." userId="52149d970a381a3d" providerId="LiveId" clId="{8F66BE36-76CA-40F7-A04D-99924FDE54EE}" dt="2020-06-10T03:41:08.975" v="3186" actId="20577"/>
          <ac:spMkLst>
            <pc:docMk/>
            <pc:sldMk cId="419041851" sldId="319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3:41:14.358" v="3205" actId="20577"/>
          <ac:spMkLst>
            <pc:docMk/>
            <pc:sldMk cId="419041851" sldId="319"/>
            <ac:spMk id="7" creationId="{4928A928-3E5D-410D-BAB7-1D0F412C8A97}"/>
          </ac:spMkLst>
        </pc:spChg>
        <pc:picChg chg="del">
          <ac:chgData name="Aditya C." userId="52149d970a381a3d" providerId="LiveId" clId="{8F66BE36-76CA-40F7-A04D-99924FDE54EE}" dt="2020-06-10T03:41:17.023" v="3206" actId="478"/>
          <ac:picMkLst>
            <pc:docMk/>
            <pc:sldMk cId="419041851" sldId="319"/>
            <ac:picMk id="1030" creationId="{DD75867A-074F-4A06-8210-48D263AD99F5}"/>
          </ac:picMkLst>
        </pc:picChg>
        <pc:picChg chg="del">
          <ac:chgData name="Aditya C." userId="52149d970a381a3d" providerId="LiveId" clId="{8F66BE36-76CA-40F7-A04D-99924FDE54EE}" dt="2020-06-10T03:41:17.351" v="3207" actId="478"/>
          <ac:picMkLst>
            <pc:docMk/>
            <pc:sldMk cId="419041851" sldId="319"/>
            <ac:picMk id="1034" creationId="{B5DDADF9-6CBE-4885-915F-9D8F9AE07145}"/>
          </ac:picMkLst>
        </pc:picChg>
        <pc:picChg chg="add del mod">
          <ac:chgData name="Aditya C." userId="52149d970a381a3d" providerId="LiveId" clId="{8F66BE36-76CA-40F7-A04D-99924FDE54EE}" dt="2020-06-10T03:50:32.422" v="3385" actId="478"/>
          <ac:picMkLst>
            <pc:docMk/>
            <pc:sldMk cId="419041851" sldId="319"/>
            <ac:picMk id="4098" creationId="{C517B48E-9EF4-4B0F-A166-C261533C8FA4}"/>
          </ac:picMkLst>
        </pc:picChg>
      </pc:sldChg>
      <pc:sldChg chg="addSp modSp add mod">
        <pc:chgData name="Aditya C." userId="52149d970a381a3d" providerId="LiveId" clId="{8F66BE36-76CA-40F7-A04D-99924FDE54EE}" dt="2020-06-11T01:14:36.097" v="5795" actId="1076"/>
        <pc:sldMkLst>
          <pc:docMk/>
          <pc:sldMk cId="2747519672" sldId="319"/>
        </pc:sldMkLst>
        <pc:spChg chg="mod">
          <ac:chgData name="Aditya C." userId="52149d970a381a3d" providerId="LiveId" clId="{8F66BE36-76CA-40F7-A04D-99924FDE54EE}" dt="2020-06-10T03:50:43.689" v="3402" actId="20577"/>
          <ac:spMkLst>
            <pc:docMk/>
            <pc:sldMk cId="2747519672" sldId="319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1:14:18.790" v="5791" actId="14100"/>
          <ac:spMkLst>
            <pc:docMk/>
            <pc:sldMk cId="2747519672" sldId="319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1T01:14:36.097" v="5795" actId="1076"/>
          <ac:picMkLst>
            <pc:docMk/>
            <pc:sldMk cId="2747519672" sldId="319"/>
            <ac:picMk id="7" creationId="{F61847C9-ABAE-49BD-8074-BEACC2454506}"/>
          </ac:picMkLst>
        </pc:picChg>
      </pc:sldChg>
      <pc:sldChg chg="addSp delSp modSp add mod">
        <pc:chgData name="Aditya C." userId="52149d970a381a3d" providerId="LiveId" clId="{8F66BE36-76CA-40F7-A04D-99924FDE54EE}" dt="2020-06-10T04:16:04.089" v="4836" actId="20577"/>
        <pc:sldMkLst>
          <pc:docMk/>
          <pc:sldMk cId="260903989" sldId="320"/>
        </pc:sldMkLst>
        <pc:spChg chg="mod">
          <ac:chgData name="Aditya C." userId="52149d970a381a3d" providerId="LiveId" clId="{8F66BE36-76CA-40F7-A04D-99924FDE54EE}" dt="2020-06-10T04:08:52.944" v="4465" actId="20577"/>
          <ac:spMkLst>
            <pc:docMk/>
            <pc:sldMk cId="260903989" sldId="320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0T04:16:04.089" v="4836" actId="20577"/>
          <ac:spMkLst>
            <pc:docMk/>
            <pc:sldMk cId="260903989" sldId="320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0T04:13:06.506" v="4571" actId="1076"/>
          <ac:picMkLst>
            <pc:docMk/>
            <pc:sldMk cId="260903989" sldId="320"/>
            <ac:picMk id="5122" creationId="{2F7E8F5D-902D-461C-9259-27828200CA66}"/>
          </ac:picMkLst>
        </pc:picChg>
        <pc:picChg chg="add del mod">
          <ac:chgData name="Aditya C." userId="52149d970a381a3d" providerId="LiveId" clId="{8F66BE36-76CA-40F7-A04D-99924FDE54EE}" dt="2020-06-10T04:13:56.504" v="4574" actId="478"/>
          <ac:picMkLst>
            <pc:docMk/>
            <pc:sldMk cId="260903989" sldId="320"/>
            <ac:picMk id="5124" creationId="{A1591A41-0C17-4A20-A38F-02E1CDB86168}"/>
          </ac:picMkLst>
        </pc:picChg>
        <pc:picChg chg="add mod">
          <ac:chgData name="Aditya C." userId="52149d970a381a3d" providerId="LiveId" clId="{8F66BE36-76CA-40F7-A04D-99924FDE54EE}" dt="2020-06-10T04:14:13.206" v="4577" actId="1076"/>
          <ac:picMkLst>
            <pc:docMk/>
            <pc:sldMk cId="260903989" sldId="320"/>
            <ac:picMk id="5126" creationId="{0DEFFDE3-F496-4EED-AF2A-7614719D4A06}"/>
          </ac:picMkLst>
        </pc:picChg>
      </pc:sldChg>
      <pc:sldChg chg="modSp add mod">
        <pc:chgData name="Aditya C." userId="52149d970a381a3d" providerId="LiveId" clId="{8F66BE36-76CA-40F7-A04D-99924FDE54EE}" dt="2020-06-10T04:16:45.371" v="4884" actId="20577"/>
        <pc:sldMkLst>
          <pc:docMk/>
          <pc:sldMk cId="192776812" sldId="321"/>
        </pc:sldMkLst>
        <pc:spChg chg="mod">
          <ac:chgData name="Aditya C." userId="52149d970a381a3d" providerId="LiveId" clId="{8F66BE36-76CA-40F7-A04D-99924FDE54EE}" dt="2020-06-10T04:16:30.808" v="4855" actId="20577"/>
          <ac:spMkLst>
            <pc:docMk/>
            <pc:sldMk cId="192776812" sldId="321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4:16:45.371" v="4884" actId="20577"/>
          <ac:spMkLst>
            <pc:docMk/>
            <pc:sldMk cId="192776812" sldId="321"/>
            <ac:spMk id="3" creationId="{69B034A8-B53E-D342-9F11-1CAECEE5C31F}"/>
          </ac:spMkLst>
        </pc:spChg>
      </pc:sldChg>
      <pc:sldChg chg="addSp delSp modSp add mod">
        <pc:chgData name="Aditya C." userId="52149d970a381a3d" providerId="LiveId" clId="{8F66BE36-76CA-40F7-A04D-99924FDE54EE}" dt="2020-06-11T00:59:55.095" v="5445" actId="14100"/>
        <pc:sldMkLst>
          <pc:docMk/>
          <pc:sldMk cId="3970904719" sldId="322"/>
        </pc:sldMkLst>
        <pc:spChg chg="mod">
          <ac:chgData name="Aditya C." userId="52149d970a381a3d" providerId="LiveId" clId="{8F66BE36-76CA-40F7-A04D-99924FDE54EE}" dt="2020-06-11T00:52:43.370" v="4970" actId="20577"/>
          <ac:spMkLst>
            <pc:docMk/>
            <pc:sldMk cId="3970904719" sldId="322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0:59:05.584" v="5436" actId="20577"/>
          <ac:spMkLst>
            <pc:docMk/>
            <pc:sldMk cId="3970904719" sldId="322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1T00:59:55.095" v="5445" actId="14100"/>
          <ac:picMkLst>
            <pc:docMk/>
            <pc:sldMk cId="3970904719" sldId="322"/>
            <ac:picMk id="7" creationId="{17387B30-FDE0-464A-A1E8-969AAF3C2FB7}"/>
          </ac:picMkLst>
        </pc:picChg>
        <pc:picChg chg="add del mod">
          <ac:chgData name="Aditya C." userId="52149d970a381a3d" providerId="LiveId" clId="{8F66BE36-76CA-40F7-A04D-99924FDE54EE}" dt="2020-06-11T00:52:57.575" v="4975" actId="478"/>
          <ac:picMkLst>
            <pc:docMk/>
            <pc:sldMk cId="3970904719" sldId="322"/>
            <ac:picMk id="8" creationId="{ADA2C85D-B23E-42BB-AD2E-342BE798CD21}"/>
          </ac:picMkLst>
        </pc:picChg>
        <pc:picChg chg="del">
          <ac:chgData name="Aditya C." userId="52149d970a381a3d" providerId="LiveId" clId="{8F66BE36-76CA-40F7-A04D-99924FDE54EE}" dt="2020-06-11T00:52:55.809" v="4973" actId="478"/>
          <ac:picMkLst>
            <pc:docMk/>
            <pc:sldMk cId="3970904719" sldId="322"/>
            <ac:picMk id="5122" creationId="{2F7E8F5D-902D-461C-9259-27828200CA66}"/>
          </ac:picMkLst>
        </pc:picChg>
        <pc:picChg chg="del mod">
          <ac:chgData name="Aditya C." userId="52149d970a381a3d" providerId="LiveId" clId="{8F66BE36-76CA-40F7-A04D-99924FDE54EE}" dt="2020-06-11T00:52:55.809" v="4973" actId="478"/>
          <ac:picMkLst>
            <pc:docMk/>
            <pc:sldMk cId="3970904719" sldId="322"/>
            <ac:picMk id="5126" creationId="{0DEFFDE3-F496-4EED-AF2A-7614719D4A06}"/>
          </ac:picMkLst>
        </pc:picChg>
        <pc:picChg chg="add del">
          <ac:chgData name="Aditya C." userId="52149d970a381a3d" providerId="LiveId" clId="{8F66BE36-76CA-40F7-A04D-99924FDE54EE}" dt="2020-06-11T00:53:03.723" v="4977"/>
          <ac:picMkLst>
            <pc:docMk/>
            <pc:sldMk cId="3970904719" sldId="322"/>
            <ac:picMk id="7170" creationId="{CF9ADA57-408F-4080-BAB1-4D6830C8439E}"/>
          </ac:picMkLst>
        </pc:picChg>
        <pc:picChg chg="add del mod">
          <ac:chgData name="Aditya C." userId="52149d970a381a3d" providerId="LiveId" clId="{8F66BE36-76CA-40F7-A04D-99924FDE54EE}" dt="2020-06-11T00:59:07.547" v="5437" actId="478"/>
          <ac:picMkLst>
            <pc:docMk/>
            <pc:sldMk cId="3970904719" sldId="322"/>
            <ac:picMk id="7172" creationId="{D45D45BF-88DA-4E23-BAB6-0FF42EF74783}"/>
          </ac:picMkLst>
        </pc:picChg>
      </pc:sldChg>
      <pc:sldChg chg="addSp delSp modSp add mod">
        <pc:chgData name="Aditya C." userId="52149d970a381a3d" providerId="LiveId" clId="{8F66BE36-76CA-40F7-A04D-99924FDE54EE}" dt="2020-06-11T01:09:33.765" v="5780" actId="20577"/>
        <pc:sldMkLst>
          <pc:docMk/>
          <pc:sldMk cId="247003076" sldId="323"/>
        </pc:sldMkLst>
        <pc:spChg chg="mod">
          <ac:chgData name="Aditya C." userId="52149d970a381a3d" providerId="LiveId" clId="{8F66BE36-76CA-40F7-A04D-99924FDE54EE}" dt="2020-06-11T01:07:07.711" v="5495" actId="20577"/>
          <ac:spMkLst>
            <pc:docMk/>
            <pc:sldMk cId="247003076" sldId="323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1:09:33.765" v="5780" actId="20577"/>
          <ac:spMkLst>
            <pc:docMk/>
            <pc:sldMk cId="247003076" sldId="323"/>
            <ac:spMk id="3" creationId="{2CD2D437-E61A-4148-873E-0AA793BB2044}"/>
          </ac:spMkLst>
        </pc:spChg>
        <pc:picChg chg="del">
          <ac:chgData name="Aditya C." userId="52149d970a381a3d" providerId="LiveId" clId="{8F66BE36-76CA-40F7-A04D-99924FDE54EE}" dt="2020-06-11T01:08:43.744" v="5765" actId="478"/>
          <ac:picMkLst>
            <pc:docMk/>
            <pc:sldMk cId="247003076" sldId="323"/>
            <ac:picMk id="7" creationId="{17387B30-FDE0-464A-A1E8-969AAF3C2FB7}"/>
          </ac:picMkLst>
        </pc:picChg>
        <pc:picChg chg="add mod">
          <ac:chgData name="Aditya C." userId="52149d970a381a3d" providerId="LiveId" clId="{8F66BE36-76CA-40F7-A04D-99924FDE54EE}" dt="2020-06-11T01:09:24.823" v="5773" actId="1076"/>
          <ac:picMkLst>
            <pc:docMk/>
            <pc:sldMk cId="247003076" sldId="323"/>
            <ac:picMk id="8194" creationId="{98B2F83D-A4EA-4E19-82FC-4FD17E086914}"/>
          </ac:picMkLst>
        </pc:picChg>
      </pc:sldChg>
    </pc:docChg>
  </pc:docChgLst>
  <pc:docChgLst>
    <pc:chgData name="Aditya C." userId="52149d970a381a3d" providerId="LiveId" clId="{2B6FA2CE-EDA2-144C-9BAC-20C9B7E33DB0}"/>
    <pc:docChg chg="undo custSel addSld delSld modSld sldOrd">
      <pc:chgData name="Aditya C." userId="52149d970a381a3d" providerId="LiveId" clId="{2B6FA2CE-EDA2-144C-9BAC-20C9B7E33DB0}" dt="2020-06-08T02:43:25.803" v="3823" actId="20577"/>
      <pc:docMkLst>
        <pc:docMk/>
      </pc:docMkLst>
      <pc:sldChg chg="modSp">
        <pc:chgData name="Aditya C." userId="52149d970a381a3d" providerId="LiveId" clId="{2B6FA2CE-EDA2-144C-9BAC-20C9B7E33DB0}" dt="2020-06-03T00:06:56.024" v="27" actId="27636"/>
        <pc:sldMkLst>
          <pc:docMk/>
          <pc:sldMk cId="0" sldId="256"/>
        </pc:sldMkLst>
        <pc:spChg chg="mod">
          <ac:chgData name="Aditya C." userId="52149d970a381a3d" providerId="LiveId" clId="{2B6FA2CE-EDA2-144C-9BAC-20C9B7E33DB0}" dt="2020-06-03T00:06:56.024" v="27" actId="27636"/>
          <ac:spMkLst>
            <pc:docMk/>
            <pc:sldMk cId="0" sldId="256"/>
            <ac:spMk id="104" creationId="{00000000-0000-0000-0000-000000000000}"/>
          </ac:spMkLst>
        </pc:spChg>
      </pc:sldChg>
      <pc:sldChg chg="del">
        <pc:chgData name="Aditya C." userId="52149d970a381a3d" providerId="LiveId" clId="{2B6FA2CE-EDA2-144C-9BAC-20C9B7E33DB0}" dt="2020-06-03T00:07:41.738" v="69" actId="2696"/>
        <pc:sldMkLst>
          <pc:docMk/>
          <pc:sldMk cId="917321645" sldId="259"/>
        </pc:sldMkLst>
      </pc:sldChg>
      <pc:sldChg chg="del">
        <pc:chgData name="Aditya C." userId="52149d970a381a3d" providerId="LiveId" clId="{2B6FA2CE-EDA2-144C-9BAC-20C9B7E33DB0}" dt="2020-06-03T00:07:42.797" v="70" actId="2696"/>
        <pc:sldMkLst>
          <pc:docMk/>
          <pc:sldMk cId="437145475" sldId="260"/>
        </pc:sldMkLst>
      </pc:sldChg>
      <pc:sldChg chg="del">
        <pc:chgData name="Aditya C." userId="52149d970a381a3d" providerId="LiveId" clId="{2B6FA2CE-EDA2-144C-9BAC-20C9B7E33DB0}" dt="2020-06-03T00:07:43.566" v="71" actId="2696"/>
        <pc:sldMkLst>
          <pc:docMk/>
          <pc:sldMk cId="3623176128" sldId="261"/>
        </pc:sldMkLst>
      </pc:sldChg>
      <pc:sldChg chg="del">
        <pc:chgData name="Aditya C." userId="52149d970a381a3d" providerId="LiveId" clId="{2B6FA2CE-EDA2-144C-9BAC-20C9B7E33DB0}" dt="2020-06-03T00:07:44.262" v="72" actId="2696"/>
        <pc:sldMkLst>
          <pc:docMk/>
          <pc:sldMk cId="2639156806" sldId="262"/>
        </pc:sldMkLst>
      </pc:sldChg>
      <pc:sldChg chg="del">
        <pc:chgData name="Aditya C." userId="52149d970a381a3d" providerId="LiveId" clId="{2B6FA2CE-EDA2-144C-9BAC-20C9B7E33DB0}" dt="2020-06-03T00:07:44.671" v="73" actId="2696"/>
        <pc:sldMkLst>
          <pc:docMk/>
          <pc:sldMk cId="4201545221" sldId="263"/>
        </pc:sldMkLst>
      </pc:sldChg>
      <pc:sldChg chg="del">
        <pc:chgData name="Aditya C." userId="52149d970a381a3d" providerId="LiveId" clId="{2B6FA2CE-EDA2-144C-9BAC-20C9B7E33DB0}" dt="2020-06-03T00:07:45.100" v="74" actId="2696"/>
        <pc:sldMkLst>
          <pc:docMk/>
          <pc:sldMk cId="4028511659" sldId="264"/>
        </pc:sldMkLst>
      </pc:sldChg>
      <pc:sldChg chg="del">
        <pc:chgData name="Aditya C." userId="52149d970a381a3d" providerId="LiveId" clId="{2B6FA2CE-EDA2-144C-9BAC-20C9B7E33DB0}" dt="2020-06-03T00:07:45.512" v="75" actId="2696"/>
        <pc:sldMkLst>
          <pc:docMk/>
          <pc:sldMk cId="455002087" sldId="265"/>
        </pc:sldMkLst>
      </pc:sldChg>
      <pc:sldChg chg="del">
        <pc:chgData name="Aditya C." userId="52149d970a381a3d" providerId="LiveId" clId="{2B6FA2CE-EDA2-144C-9BAC-20C9B7E33DB0}" dt="2020-06-03T00:07:45.806" v="76" actId="2696"/>
        <pc:sldMkLst>
          <pc:docMk/>
          <pc:sldMk cId="33674652" sldId="266"/>
        </pc:sldMkLst>
      </pc:sldChg>
      <pc:sldChg chg="modSp del">
        <pc:chgData name="Aditya C." userId="52149d970a381a3d" providerId="LiveId" clId="{2B6FA2CE-EDA2-144C-9BAC-20C9B7E33DB0}" dt="2020-06-03T16:48:09.747" v="911" actId="2696"/>
        <pc:sldMkLst>
          <pc:docMk/>
          <pc:sldMk cId="721822129" sldId="267"/>
        </pc:sldMkLst>
        <pc:spChg chg="mod">
          <ac:chgData name="Aditya C." userId="52149d970a381a3d" providerId="LiveId" clId="{2B6FA2CE-EDA2-144C-9BAC-20C9B7E33DB0}" dt="2020-06-03T00:06:32.776" v="5" actId="20577"/>
          <ac:spMkLst>
            <pc:docMk/>
            <pc:sldMk cId="721822129" sldId="267"/>
            <ac:spMk id="2" creationId="{D9FD2001-1DC3-C144-ADB3-32F8AC8751EB}"/>
          </ac:spMkLst>
        </pc:spChg>
        <pc:spChg chg="mod">
          <ac:chgData name="Aditya C." userId="52149d970a381a3d" providerId="LiveId" clId="{2B6FA2CE-EDA2-144C-9BAC-20C9B7E33DB0}" dt="2020-06-03T01:54:22.459" v="680" actId="20577"/>
          <ac:spMkLst>
            <pc:docMk/>
            <pc:sldMk cId="721822129" sldId="267"/>
            <ac:spMk id="5" creationId="{130CED62-E065-7B4B-9D91-4B8D5E715645}"/>
          </ac:spMkLst>
        </pc:spChg>
      </pc:sldChg>
      <pc:sldChg chg="modSp ord">
        <pc:chgData name="Aditya C." userId="52149d970a381a3d" providerId="LiveId" clId="{2B6FA2CE-EDA2-144C-9BAC-20C9B7E33DB0}" dt="2020-06-05T00:30:57.786" v="3123" actId="20577"/>
        <pc:sldMkLst>
          <pc:docMk/>
          <pc:sldMk cId="3723515075" sldId="268"/>
        </pc:sldMkLst>
        <pc:spChg chg="mod">
          <ac:chgData name="Aditya C." userId="52149d970a381a3d" providerId="LiveId" clId="{2B6FA2CE-EDA2-144C-9BAC-20C9B7E33DB0}" dt="2020-06-05T00:30:57.786" v="3123" actId="20577"/>
          <ac:spMkLst>
            <pc:docMk/>
            <pc:sldMk cId="3723515075" sldId="268"/>
            <ac:spMk id="3" creationId="{2CD2D437-E61A-4148-873E-0AA793BB2044}"/>
          </ac:spMkLst>
        </pc:spChg>
      </pc:sldChg>
      <pc:sldChg chg="del">
        <pc:chgData name="Aditya C." userId="52149d970a381a3d" providerId="LiveId" clId="{2B6FA2CE-EDA2-144C-9BAC-20C9B7E33DB0}" dt="2020-06-03T00:07:46.803" v="79" actId="2696"/>
        <pc:sldMkLst>
          <pc:docMk/>
          <pc:sldMk cId="3174656060" sldId="269"/>
        </pc:sldMkLst>
      </pc:sldChg>
      <pc:sldChg chg="del">
        <pc:chgData name="Aditya C." userId="52149d970a381a3d" providerId="LiveId" clId="{2B6FA2CE-EDA2-144C-9BAC-20C9B7E33DB0}" dt="2020-06-03T00:07:47.134" v="80" actId="2696"/>
        <pc:sldMkLst>
          <pc:docMk/>
          <pc:sldMk cId="2459531987" sldId="270"/>
        </pc:sldMkLst>
      </pc:sldChg>
      <pc:sldChg chg="del">
        <pc:chgData name="Aditya C." userId="52149d970a381a3d" providerId="LiveId" clId="{2B6FA2CE-EDA2-144C-9BAC-20C9B7E33DB0}" dt="2020-06-03T00:07:47.419" v="81" actId="2696"/>
        <pc:sldMkLst>
          <pc:docMk/>
          <pc:sldMk cId="233593698" sldId="271"/>
        </pc:sldMkLst>
      </pc:sldChg>
      <pc:sldChg chg="add del">
        <pc:chgData name="Aditya C." userId="52149d970a381a3d" providerId="LiveId" clId="{2B6FA2CE-EDA2-144C-9BAC-20C9B7E33DB0}" dt="2020-06-03T00:07:49.304" v="84" actId="2696"/>
        <pc:sldMkLst>
          <pc:docMk/>
          <pc:sldMk cId="2721648732" sldId="276"/>
        </pc:sldMkLst>
      </pc:sldChg>
      <pc:sldChg chg="addSp delSp modSp del">
        <pc:chgData name="Aditya C." userId="52149d970a381a3d" providerId="LiveId" clId="{2B6FA2CE-EDA2-144C-9BAC-20C9B7E33DB0}" dt="2020-06-03T00:07:39.690" v="67" actId="2696"/>
        <pc:sldMkLst>
          <pc:docMk/>
          <pc:sldMk cId="2479113911" sldId="277"/>
        </pc:sldMkLst>
        <pc:spChg chg="mod">
          <ac:chgData name="Aditya C." userId="52149d970a381a3d" providerId="LiveId" clId="{2B6FA2CE-EDA2-144C-9BAC-20C9B7E33DB0}" dt="2020-06-03T00:06:50.489" v="25" actId="20577"/>
          <ac:spMkLst>
            <pc:docMk/>
            <pc:sldMk cId="2479113911" sldId="277"/>
            <ac:spMk id="3" creationId="{3380A104-6220-124C-84D2-4ED3CC328326}"/>
          </ac:spMkLst>
        </pc:spChg>
        <pc:spChg chg="add mod">
          <ac:chgData name="Aditya C." userId="52149d970a381a3d" providerId="LiveId" clId="{2B6FA2CE-EDA2-144C-9BAC-20C9B7E33DB0}" dt="2020-06-03T00:07:36.285" v="65" actId="1076"/>
          <ac:spMkLst>
            <pc:docMk/>
            <pc:sldMk cId="2479113911" sldId="277"/>
            <ac:spMk id="4" creationId="{30D72CF4-68AC-9146-B9A8-7B3CEFC34E69}"/>
          </ac:spMkLst>
        </pc:spChg>
        <pc:spChg chg="del">
          <ac:chgData name="Aditya C." userId="52149d970a381a3d" providerId="LiveId" clId="{2B6FA2CE-EDA2-144C-9BAC-20C9B7E33DB0}" dt="2020-06-03T00:06:59.842" v="28" actId="478"/>
          <ac:spMkLst>
            <pc:docMk/>
            <pc:sldMk cId="2479113911" sldId="277"/>
            <ac:spMk id="6147" creationId="{00000000-0000-0000-0000-000000000000}"/>
          </ac:spMkLst>
        </pc:spChg>
        <pc:spChg chg="add del">
          <ac:chgData name="Aditya C." userId="52149d970a381a3d" providerId="LiveId" clId="{2B6FA2CE-EDA2-144C-9BAC-20C9B7E33DB0}" dt="2020-06-03T00:07:35.928" v="64" actId="478"/>
          <ac:spMkLst>
            <pc:docMk/>
            <pc:sldMk cId="2479113911" sldId="277"/>
            <ac:spMk id="6152" creationId="{00000000-0000-0000-0000-000000000000}"/>
          </ac:spMkLst>
        </pc:spChg>
        <pc:grpChg chg="del">
          <ac:chgData name="Aditya C." userId="52149d970a381a3d" providerId="LiveId" clId="{2B6FA2CE-EDA2-144C-9BAC-20C9B7E33DB0}" dt="2020-06-03T00:06:55.336" v="26" actId="478"/>
          <ac:grpSpMkLst>
            <pc:docMk/>
            <pc:sldMk cId="2479113911" sldId="277"/>
            <ac:grpSpMk id="6149" creationId="{00000000-0000-0000-0000-000000000000}"/>
          </ac:grpSpMkLst>
        </pc:grpChg>
      </pc:sldChg>
      <pc:sldChg chg="del">
        <pc:chgData name="Aditya C." userId="52149d970a381a3d" providerId="LiveId" clId="{2B6FA2CE-EDA2-144C-9BAC-20C9B7E33DB0}" dt="2020-06-03T00:07:46.147" v="77" actId="2696"/>
        <pc:sldMkLst>
          <pc:docMk/>
          <pc:sldMk cId="3070954177" sldId="278"/>
        </pc:sldMkLst>
      </pc:sldChg>
      <pc:sldChg chg="del">
        <pc:chgData name="Aditya C." userId="52149d970a381a3d" providerId="LiveId" clId="{2B6FA2CE-EDA2-144C-9BAC-20C9B7E33DB0}" dt="2020-06-03T00:07:46.445" v="78" actId="2696"/>
        <pc:sldMkLst>
          <pc:docMk/>
          <pc:sldMk cId="910661039" sldId="279"/>
        </pc:sldMkLst>
      </pc:sldChg>
      <pc:sldChg chg="del">
        <pc:chgData name="Aditya C." userId="52149d970a381a3d" providerId="LiveId" clId="{2B6FA2CE-EDA2-144C-9BAC-20C9B7E33DB0}" dt="2020-06-03T00:07:47.810" v="82" actId="2696"/>
        <pc:sldMkLst>
          <pc:docMk/>
          <pc:sldMk cId="2189151760" sldId="289"/>
        </pc:sldMkLst>
      </pc:sldChg>
      <pc:sldChg chg="del">
        <pc:chgData name="Aditya C." userId="52149d970a381a3d" providerId="LiveId" clId="{2B6FA2CE-EDA2-144C-9BAC-20C9B7E33DB0}" dt="2020-06-03T00:07:40.938" v="68" actId="2696"/>
        <pc:sldMkLst>
          <pc:docMk/>
          <pc:sldMk cId="308032193" sldId="290"/>
        </pc:sldMkLst>
      </pc:sldChg>
      <pc:sldChg chg="modSp add del">
        <pc:chgData name="Aditya C." userId="52149d970a381a3d" providerId="LiveId" clId="{2B6FA2CE-EDA2-144C-9BAC-20C9B7E33DB0}" dt="2020-06-03T00:08:07.067" v="92" actId="2696"/>
        <pc:sldMkLst>
          <pc:docMk/>
          <pc:sldMk cId="531930978" sldId="291"/>
        </pc:sldMkLst>
        <pc:spChg chg="mod">
          <ac:chgData name="Aditya C." userId="52149d970a381a3d" providerId="LiveId" clId="{2B6FA2CE-EDA2-144C-9BAC-20C9B7E33DB0}" dt="2020-06-03T00:08:01.448" v="90" actId="20577"/>
          <ac:spMkLst>
            <pc:docMk/>
            <pc:sldMk cId="531930978" sldId="291"/>
            <ac:spMk id="2" creationId="{9AD724BC-CB95-924F-92A7-1C4BA3049736}"/>
          </ac:spMkLst>
        </pc:spChg>
      </pc:sldChg>
      <pc:sldChg chg="addSp delSp modSp add del">
        <pc:chgData name="Aditya C." userId="52149d970a381a3d" providerId="LiveId" clId="{2B6FA2CE-EDA2-144C-9BAC-20C9B7E33DB0}" dt="2020-06-03T16:48:15.742" v="912" actId="2696"/>
        <pc:sldMkLst>
          <pc:docMk/>
          <pc:sldMk cId="717520751" sldId="292"/>
        </pc:sldMkLst>
        <pc:spChg chg="mod">
          <ac:chgData name="Aditya C." userId="52149d970a381a3d" providerId="LiveId" clId="{2B6FA2CE-EDA2-144C-9BAC-20C9B7E33DB0}" dt="2020-06-03T00:08:56.095" v="157" actId="20577"/>
          <ac:spMkLst>
            <pc:docMk/>
            <pc:sldMk cId="717520751" sldId="292"/>
            <ac:spMk id="2" creationId="{11C5B187-BB82-C24B-9E4A-9AF32F071826}"/>
          </ac:spMkLst>
        </pc:spChg>
        <pc:spChg chg="mod">
          <ac:chgData name="Aditya C." userId="52149d970a381a3d" providerId="LiveId" clId="{2B6FA2CE-EDA2-144C-9BAC-20C9B7E33DB0}" dt="2020-06-03T00:11:14.728" v="263" actId="20577"/>
          <ac:spMkLst>
            <pc:docMk/>
            <pc:sldMk cId="717520751" sldId="292"/>
            <ac:spMk id="3" creationId="{3EB7C269-F124-BD4D-94CF-B8C7E43AD0B8}"/>
          </ac:spMkLst>
        </pc:spChg>
        <pc:picChg chg="add del">
          <ac:chgData name="Aditya C." userId="52149d970a381a3d" providerId="LiveId" clId="{2B6FA2CE-EDA2-144C-9BAC-20C9B7E33DB0}" dt="2020-06-03T00:10:14.591" v="162"/>
          <ac:picMkLst>
            <pc:docMk/>
            <pc:sldMk cId="717520751" sldId="292"/>
            <ac:picMk id="6" creationId="{F50194B6-20AF-7844-A219-2E6123D23382}"/>
          </ac:picMkLst>
        </pc:picChg>
        <pc:picChg chg="add del mod">
          <ac:chgData name="Aditya C." userId="52149d970a381a3d" providerId="LiveId" clId="{2B6FA2CE-EDA2-144C-9BAC-20C9B7E33DB0}" dt="2020-06-03T00:10:22.889" v="170"/>
          <ac:picMkLst>
            <pc:docMk/>
            <pc:sldMk cId="717520751" sldId="292"/>
            <ac:picMk id="7" creationId="{03F49C3F-4D92-1144-A57C-7A26621A1D19}"/>
          </ac:picMkLst>
        </pc:picChg>
        <pc:picChg chg="add mod">
          <ac:chgData name="Aditya C." userId="52149d970a381a3d" providerId="LiveId" clId="{2B6FA2CE-EDA2-144C-9BAC-20C9B7E33DB0}" dt="2020-06-03T00:11:08.418" v="258" actId="1076"/>
          <ac:picMkLst>
            <pc:docMk/>
            <pc:sldMk cId="717520751" sldId="292"/>
            <ac:picMk id="8" creationId="{C1FDBF85-86EF-C048-B26D-7EAF9F43D366}"/>
          </ac:picMkLst>
        </pc:picChg>
      </pc:sldChg>
      <pc:sldChg chg="addSp modSp add del">
        <pc:chgData name="Aditya C." userId="52149d970a381a3d" providerId="LiveId" clId="{2B6FA2CE-EDA2-144C-9BAC-20C9B7E33DB0}" dt="2020-06-03T16:48:18.540" v="914" actId="2696"/>
        <pc:sldMkLst>
          <pc:docMk/>
          <pc:sldMk cId="3725261957" sldId="293"/>
        </pc:sldMkLst>
        <pc:spChg chg="mod">
          <ac:chgData name="Aditya C." userId="52149d970a381a3d" providerId="LiveId" clId="{2B6FA2CE-EDA2-144C-9BAC-20C9B7E33DB0}" dt="2020-06-03T00:08:12.160" v="99" actId="20577"/>
          <ac:spMkLst>
            <pc:docMk/>
            <pc:sldMk cId="3725261957" sldId="293"/>
            <ac:spMk id="2" creationId="{7AD16FE8-83B8-3447-9B5C-083D62455F77}"/>
          </ac:spMkLst>
        </pc:spChg>
        <pc:spChg chg="mod">
          <ac:chgData name="Aditya C." userId="52149d970a381a3d" providerId="LiveId" clId="{2B6FA2CE-EDA2-144C-9BAC-20C9B7E33DB0}" dt="2020-06-03T00:09:14.968" v="160" actId="20577"/>
          <ac:spMkLst>
            <pc:docMk/>
            <pc:sldMk cId="3725261957" sldId="293"/>
            <ac:spMk id="3" creationId="{36DA8F69-075F-D94D-A13F-789FD61ECABB}"/>
          </ac:spMkLst>
        </pc:spChg>
        <pc:picChg chg="add mod">
          <ac:chgData name="Aditya C." userId="52149d970a381a3d" providerId="LiveId" clId="{2B6FA2CE-EDA2-144C-9BAC-20C9B7E33DB0}" dt="2020-06-03T00:08:42.605" v="138" actId="1076"/>
          <ac:picMkLst>
            <pc:docMk/>
            <pc:sldMk cId="3725261957" sldId="293"/>
            <ac:picMk id="6" creationId="{9E471942-B00F-FC43-B78B-B087A7CE0B59}"/>
          </ac:picMkLst>
        </pc:picChg>
      </pc:sldChg>
      <pc:sldChg chg="addSp delSp modSp add ord">
        <pc:chgData name="Aditya C." userId="52149d970a381a3d" providerId="LiveId" clId="{2B6FA2CE-EDA2-144C-9BAC-20C9B7E33DB0}" dt="2020-06-05T02:36:43.624" v="3147" actId="1076"/>
        <pc:sldMkLst>
          <pc:docMk/>
          <pc:sldMk cId="3382397786" sldId="294"/>
        </pc:sldMkLst>
        <pc:spChg chg="mod">
          <ac:chgData name="Aditya C." userId="52149d970a381a3d" providerId="LiveId" clId="{2B6FA2CE-EDA2-144C-9BAC-20C9B7E33DB0}" dt="2020-06-03T00:11:31.539" v="277" actId="20577"/>
          <ac:spMkLst>
            <pc:docMk/>
            <pc:sldMk cId="3382397786" sldId="294"/>
            <ac:spMk id="2" creationId="{D1831382-470D-CC4E-89AA-B24EB9226AFD}"/>
          </ac:spMkLst>
        </pc:spChg>
        <pc:spChg chg="mod">
          <ac:chgData name="Aditya C." userId="52149d970a381a3d" providerId="LiveId" clId="{2B6FA2CE-EDA2-144C-9BAC-20C9B7E33DB0}" dt="2020-06-05T02:36:37.264" v="3146" actId="14100"/>
          <ac:spMkLst>
            <pc:docMk/>
            <pc:sldMk cId="3382397786" sldId="294"/>
            <ac:spMk id="3" creationId="{DD650053-2A1A-644A-AF2F-23679855E6FE}"/>
          </ac:spMkLst>
        </pc:spChg>
        <pc:spChg chg="add mod">
          <ac:chgData name="Aditya C." userId="52149d970a381a3d" providerId="LiveId" clId="{2B6FA2CE-EDA2-144C-9BAC-20C9B7E33DB0}" dt="2020-06-05T00:12:12.627" v="1997" actId="164"/>
          <ac:spMkLst>
            <pc:docMk/>
            <pc:sldMk cId="3382397786" sldId="294"/>
            <ac:spMk id="7" creationId="{D5ED370F-CC62-6B46-9868-704C0DD633C9}"/>
          </ac:spMkLst>
        </pc:spChg>
        <pc:grpChg chg="add del mod">
          <ac:chgData name="Aditya C." userId="52149d970a381a3d" providerId="LiveId" clId="{2B6FA2CE-EDA2-144C-9BAC-20C9B7E33DB0}" dt="2020-06-05T00:26:48.886" v="2959" actId="478"/>
          <ac:grpSpMkLst>
            <pc:docMk/>
            <pc:sldMk cId="3382397786" sldId="294"/>
            <ac:grpSpMk id="8" creationId="{519F679B-307C-3341-9ED9-0F8647EE004E}"/>
          </ac:grpSpMkLst>
        </pc:grpChg>
        <pc:picChg chg="add mod modCrop">
          <ac:chgData name="Aditya C." userId="52149d970a381a3d" providerId="LiveId" clId="{2B6FA2CE-EDA2-144C-9BAC-20C9B7E33DB0}" dt="2020-06-05T00:12:12.627" v="1997" actId="164"/>
          <ac:picMkLst>
            <pc:docMk/>
            <pc:sldMk cId="3382397786" sldId="294"/>
            <ac:picMk id="6" creationId="{FA6DEB29-A1EA-264F-B31C-A26A4E85E15A}"/>
          </ac:picMkLst>
        </pc:picChg>
        <pc:picChg chg="add mod modCrop">
          <ac:chgData name="Aditya C." userId="52149d970a381a3d" providerId="LiveId" clId="{2B6FA2CE-EDA2-144C-9BAC-20C9B7E33DB0}" dt="2020-06-05T02:36:43.624" v="3147" actId="1076"/>
          <ac:picMkLst>
            <pc:docMk/>
            <pc:sldMk cId="3382397786" sldId="294"/>
            <ac:picMk id="9" creationId="{EBB5EC5A-35F3-7A48-B908-AE49BCA90280}"/>
          </ac:picMkLst>
        </pc:picChg>
        <pc:picChg chg="add mod modCrop">
          <ac:chgData name="Aditya C." userId="52149d970a381a3d" providerId="LiveId" clId="{2B6FA2CE-EDA2-144C-9BAC-20C9B7E33DB0}" dt="2020-06-05T02:36:33.656" v="3144" actId="1076"/>
          <ac:picMkLst>
            <pc:docMk/>
            <pc:sldMk cId="3382397786" sldId="294"/>
            <ac:picMk id="10" creationId="{035FFD0D-5097-C94A-B9C8-528E270EB525}"/>
          </ac:picMkLst>
        </pc:picChg>
      </pc:sldChg>
      <pc:sldChg chg="modSp add del ord">
        <pc:chgData name="Aditya C." userId="52149d970a381a3d" providerId="LiveId" clId="{2B6FA2CE-EDA2-144C-9BAC-20C9B7E33DB0}" dt="2020-06-04T23:45:35.199" v="1901" actId="2696"/>
        <pc:sldMkLst>
          <pc:docMk/>
          <pc:sldMk cId="867597350" sldId="295"/>
        </pc:sldMkLst>
        <pc:spChg chg="mod">
          <ac:chgData name="Aditya C." userId="52149d970a381a3d" providerId="LiveId" clId="{2B6FA2CE-EDA2-144C-9BAC-20C9B7E33DB0}" dt="2020-06-03T00:11:45.482" v="288" actId="20577"/>
          <ac:spMkLst>
            <pc:docMk/>
            <pc:sldMk cId="867597350" sldId="295"/>
            <ac:spMk id="2" creationId="{602B7130-0116-1E46-802D-7169327F5FD2}"/>
          </ac:spMkLst>
        </pc:spChg>
      </pc:sldChg>
      <pc:sldChg chg="modSp add ord">
        <pc:chgData name="Aditya C." userId="52149d970a381a3d" providerId="LiveId" clId="{2B6FA2CE-EDA2-144C-9BAC-20C9B7E33DB0}" dt="2020-06-07T23:09:43.816" v="3755" actId="20577"/>
        <pc:sldMkLst>
          <pc:docMk/>
          <pc:sldMk cId="3088954361" sldId="296"/>
        </pc:sldMkLst>
        <pc:spChg chg="mod">
          <ac:chgData name="Aditya C." userId="52149d970a381a3d" providerId="LiveId" clId="{2B6FA2CE-EDA2-144C-9BAC-20C9B7E33DB0}" dt="2020-06-04T23:35:20.602" v="1848" actId="20577"/>
          <ac:spMkLst>
            <pc:docMk/>
            <pc:sldMk cId="3088954361" sldId="296"/>
            <ac:spMk id="2" creationId="{C15F1E32-4E25-7147-B805-ACF66809426E}"/>
          </ac:spMkLst>
        </pc:spChg>
        <pc:spChg chg="mod">
          <ac:chgData name="Aditya C." userId="52149d970a381a3d" providerId="LiveId" clId="{2B6FA2CE-EDA2-144C-9BAC-20C9B7E33DB0}" dt="2020-06-07T23:09:43.816" v="3755" actId="20577"/>
          <ac:spMkLst>
            <pc:docMk/>
            <pc:sldMk cId="3088954361" sldId="296"/>
            <ac:spMk id="3" creationId="{ECBDE3D2-D12D-8142-A4A1-E33BB38DEDE0}"/>
          </ac:spMkLst>
        </pc:spChg>
      </pc:sldChg>
      <pc:sldChg chg="modSp add ord modTransition">
        <pc:chgData name="Aditya C." userId="52149d970a381a3d" providerId="LiveId" clId="{2B6FA2CE-EDA2-144C-9BAC-20C9B7E33DB0}" dt="2020-06-05T02:40:06.171" v="3148"/>
        <pc:sldMkLst>
          <pc:docMk/>
          <pc:sldMk cId="2930995570" sldId="297"/>
        </pc:sldMkLst>
        <pc:spChg chg="mod">
          <ac:chgData name="Aditya C." userId="52149d970a381a3d" providerId="LiveId" clId="{2B6FA2CE-EDA2-144C-9BAC-20C9B7E33DB0}" dt="2020-06-03T00:23:37.926" v="357" actId="20577"/>
          <ac:spMkLst>
            <pc:docMk/>
            <pc:sldMk cId="2930995570" sldId="297"/>
            <ac:spMk id="2" creationId="{68D2E414-9D1C-944C-8669-95B4D3F9A124}"/>
          </ac:spMkLst>
        </pc:spChg>
      </pc:sldChg>
      <pc:sldChg chg="modSp add del ord">
        <pc:chgData name="Aditya C." userId="52149d970a381a3d" providerId="LiveId" clId="{2B6FA2CE-EDA2-144C-9BAC-20C9B7E33DB0}" dt="2020-06-04T23:45:26.097" v="1899" actId="2696"/>
        <pc:sldMkLst>
          <pc:docMk/>
          <pc:sldMk cId="4200859238" sldId="298"/>
        </pc:sldMkLst>
        <pc:spChg chg="mod">
          <ac:chgData name="Aditya C." userId="52149d970a381a3d" providerId="LiveId" clId="{2B6FA2CE-EDA2-144C-9BAC-20C9B7E33DB0}" dt="2020-06-03T00:24:40.088" v="392" actId="20577"/>
          <ac:spMkLst>
            <pc:docMk/>
            <pc:sldMk cId="4200859238" sldId="298"/>
            <ac:spMk id="2" creationId="{DB00E94A-ADAD-C84E-B16F-75F5C6C713BF}"/>
          </ac:spMkLst>
        </pc:spChg>
      </pc:sldChg>
      <pc:sldChg chg="modSp add del ord">
        <pc:chgData name="Aditya C." userId="52149d970a381a3d" providerId="LiveId" clId="{2B6FA2CE-EDA2-144C-9BAC-20C9B7E33DB0}" dt="2020-06-04T23:45:28.314" v="1900" actId="2696"/>
        <pc:sldMkLst>
          <pc:docMk/>
          <pc:sldMk cId="2058969461" sldId="299"/>
        </pc:sldMkLst>
        <pc:spChg chg="mod">
          <ac:chgData name="Aditya C." userId="52149d970a381a3d" providerId="LiveId" clId="{2B6FA2CE-EDA2-144C-9BAC-20C9B7E33DB0}" dt="2020-06-03T00:24:54.839" v="425" actId="20577"/>
          <ac:spMkLst>
            <pc:docMk/>
            <pc:sldMk cId="2058969461" sldId="299"/>
            <ac:spMk id="2" creationId="{AB0BD874-8756-3E4E-8E0B-6CAA339CC78B}"/>
          </ac:spMkLst>
        </pc:spChg>
      </pc:sldChg>
      <pc:sldChg chg="modSp add">
        <pc:chgData name="Aditya C." userId="52149d970a381a3d" providerId="LiveId" clId="{2B6FA2CE-EDA2-144C-9BAC-20C9B7E33DB0}" dt="2020-06-07T23:13:14.577" v="3806" actId="20577"/>
        <pc:sldMkLst>
          <pc:docMk/>
          <pc:sldMk cId="3665035149" sldId="300"/>
        </pc:sldMkLst>
        <pc:spChg chg="mod">
          <ac:chgData name="Aditya C." userId="52149d970a381a3d" providerId="LiveId" clId="{2B6FA2CE-EDA2-144C-9BAC-20C9B7E33DB0}" dt="2020-06-04T23:26:28.262" v="1704" actId="20577"/>
          <ac:spMkLst>
            <pc:docMk/>
            <pc:sldMk cId="3665035149" sldId="300"/>
            <ac:spMk id="2" creationId="{4BC26BEF-0468-F84D-B84B-30259DE50006}"/>
          </ac:spMkLst>
        </pc:spChg>
        <pc:spChg chg="mod">
          <ac:chgData name="Aditya C." userId="52149d970a381a3d" providerId="LiveId" clId="{2B6FA2CE-EDA2-144C-9BAC-20C9B7E33DB0}" dt="2020-06-07T23:13:14.577" v="3806" actId="20577"/>
          <ac:spMkLst>
            <pc:docMk/>
            <pc:sldMk cId="3665035149" sldId="300"/>
            <ac:spMk id="3" creationId="{69B034A8-B53E-D342-9F11-1CAECEE5C31F}"/>
          </ac:spMkLst>
        </pc:spChg>
      </pc:sldChg>
      <pc:sldChg chg="modSp add del">
        <pc:chgData name="Aditya C." userId="52149d970a381a3d" providerId="LiveId" clId="{2B6FA2CE-EDA2-144C-9BAC-20C9B7E33DB0}" dt="2020-06-03T01:47:09.001" v="611" actId="2696"/>
        <pc:sldMkLst>
          <pc:docMk/>
          <pc:sldMk cId="1581992061" sldId="301"/>
        </pc:sldMkLst>
        <pc:spChg chg="mod">
          <ac:chgData name="Aditya C." userId="52149d970a381a3d" providerId="LiveId" clId="{2B6FA2CE-EDA2-144C-9BAC-20C9B7E33DB0}" dt="2020-06-03T01:46:49.448" v="599" actId="5793"/>
          <ac:spMkLst>
            <pc:docMk/>
            <pc:sldMk cId="1581992061" sldId="301"/>
            <ac:spMk id="3" creationId="{3865CD68-549A-B246-A97C-B32BE0637400}"/>
          </ac:spMkLst>
        </pc:spChg>
      </pc:sldChg>
      <pc:sldChg chg="modSp add ord">
        <pc:chgData name="Aditya C." userId="52149d970a381a3d" providerId="LiveId" clId="{2B6FA2CE-EDA2-144C-9BAC-20C9B7E33DB0}" dt="2020-06-04T23:34:10.295" v="1815"/>
        <pc:sldMkLst>
          <pc:docMk/>
          <pc:sldMk cId="2902480342" sldId="301"/>
        </pc:sldMkLst>
        <pc:spChg chg="mod">
          <ac:chgData name="Aditya C." userId="52149d970a381a3d" providerId="LiveId" clId="{2B6FA2CE-EDA2-144C-9BAC-20C9B7E33DB0}" dt="2020-06-03T01:54:44.144" v="687" actId="20577"/>
          <ac:spMkLst>
            <pc:docMk/>
            <pc:sldMk cId="2902480342" sldId="301"/>
            <ac:spMk id="2" creationId="{4F0AB86D-69B0-DD4D-B2A8-3C6938663B9B}"/>
          </ac:spMkLst>
        </pc:spChg>
        <pc:spChg chg="mod">
          <ac:chgData name="Aditya C." userId="52149d970a381a3d" providerId="LiveId" clId="{2B6FA2CE-EDA2-144C-9BAC-20C9B7E33DB0}" dt="2020-06-03T01:56:18.500" v="905" actId="20577"/>
          <ac:spMkLst>
            <pc:docMk/>
            <pc:sldMk cId="2902480342" sldId="301"/>
            <ac:spMk id="3" creationId="{930BB941-4482-F244-B6ED-FBD250E36FE2}"/>
          </ac:spMkLst>
        </pc:spChg>
      </pc:sldChg>
      <pc:sldChg chg="modSp add ord">
        <pc:chgData name="Aditya C." userId="52149d970a381a3d" providerId="LiveId" clId="{2B6FA2CE-EDA2-144C-9BAC-20C9B7E33DB0}" dt="2020-06-05T03:34:32.623" v="3349" actId="20577"/>
        <pc:sldMkLst>
          <pc:docMk/>
          <pc:sldMk cId="2629645972" sldId="302"/>
        </pc:sldMkLst>
        <pc:spChg chg="mod">
          <ac:chgData name="Aditya C." userId="52149d970a381a3d" providerId="LiveId" clId="{2B6FA2CE-EDA2-144C-9BAC-20C9B7E33DB0}" dt="2020-06-04T23:35:25.186" v="1858" actId="20577"/>
          <ac:spMkLst>
            <pc:docMk/>
            <pc:sldMk cId="2629645972" sldId="302"/>
            <ac:spMk id="2" creationId="{BC1DD5C1-6021-FC4F-82DA-FCBB87EDE0B4}"/>
          </ac:spMkLst>
        </pc:spChg>
        <pc:spChg chg="mod">
          <ac:chgData name="Aditya C." userId="52149d970a381a3d" providerId="LiveId" clId="{2B6FA2CE-EDA2-144C-9BAC-20C9B7E33DB0}" dt="2020-06-05T03:34:32.623" v="3349" actId="20577"/>
          <ac:spMkLst>
            <pc:docMk/>
            <pc:sldMk cId="2629645972" sldId="302"/>
            <ac:spMk id="3" creationId="{ECF34928-E23A-4044-A90A-4F303241C412}"/>
          </ac:spMkLst>
        </pc:spChg>
      </pc:sldChg>
      <pc:sldChg chg="del">
        <pc:chgData name="Aditya C." userId="52149d970a381a3d" providerId="LiveId" clId="{2B6FA2CE-EDA2-144C-9BAC-20C9B7E33DB0}" dt="2020-06-04T23:35:31.500" v="1860" actId="2696"/>
        <pc:sldMkLst>
          <pc:docMk/>
          <pc:sldMk cId="3020538081" sldId="304"/>
        </pc:sldMkLst>
      </pc:sldChg>
      <pc:sldChg chg="del">
        <pc:chgData name="Aditya C." userId="52149d970a381a3d" providerId="LiveId" clId="{2B6FA2CE-EDA2-144C-9BAC-20C9B7E33DB0}" dt="2020-06-03T16:48:16.746" v="913" actId="2696"/>
        <pc:sldMkLst>
          <pc:docMk/>
          <pc:sldMk cId="2450469406" sldId="305"/>
        </pc:sldMkLst>
      </pc:sldChg>
      <pc:sldChg chg="del">
        <pc:chgData name="Aditya C." userId="52149d970a381a3d" providerId="LiveId" clId="{2B6FA2CE-EDA2-144C-9BAC-20C9B7E33DB0}" dt="2020-06-03T16:47:47.831" v="906" actId="2696"/>
        <pc:sldMkLst>
          <pc:docMk/>
          <pc:sldMk cId="613614987" sldId="307"/>
        </pc:sldMkLst>
      </pc:sldChg>
      <pc:sldChg chg="del">
        <pc:chgData name="Aditya C." userId="52149d970a381a3d" providerId="LiveId" clId="{2B6FA2CE-EDA2-144C-9BAC-20C9B7E33DB0}" dt="2020-06-03T16:47:53.831" v="907" actId="2696"/>
        <pc:sldMkLst>
          <pc:docMk/>
          <pc:sldMk cId="1856338451" sldId="308"/>
        </pc:sldMkLst>
      </pc:sldChg>
      <pc:sldChg chg="addSp delSp modSp">
        <pc:chgData name="Aditya C." userId="52149d970a381a3d" providerId="LiveId" clId="{2B6FA2CE-EDA2-144C-9BAC-20C9B7E33DB0}" dt="2020-06-05T03:01:08.399" v="3263" actId="20577"/>
        <pc:sldMkLst>
          <pc:docMk/>
          <pc:sldMk cId="3001051562" sldId="311"/>
        </pc:sldMkLst>
        <pc:graphicFrameChg chg="mod modGraphic">
          <ac:chgData name="Aditya C." userId="52149d970a381a3d" providerId="LiveId" clId="{2B6FA2CE-EDA2-144C-9BAC-20C9B7E33DB0}" dt="2020-06-05T03:01:08.399" v="3263" actId="20577"/>
          <ac:graphicFrameMkLst>
            <pc:docMk/>
            <pc:sldMk cId="3001051562" sldId="311"/>
            <ac:graphicFrameMk id="19" creationId="{F6422535-2FC6-4EE0-AF7D-21DA7F02717B}"/>
          </ac:graphicFrameMkLst>
        </pc:graphicFrame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3" creationId="{EAEFDE2D-0EB4-CD46-AC0B-E0883F4D06B4}"/>
          </ac:picMkLst>
        </pc:picChg>
        <pc:picChg chg="add mod modCrop">
          <ac:chgData name="Aditya C." userId="52149d970a381a3d" providerId="LiveId" clId="{2B6FA2CE-EDA2-144C-9BAC-20C9B7E33DB0}" dt="2020-06-04T23:43:55.374" v="1864" actId="732"/>
          <ac:picMkLst>
            <pc:docMk/>
            <pc:sldMk cId="3001051562" sldId="311"/>
            <ac:picMk id="6" creationId="{5F7426FE-E716-1F4A-8395-89F862E8A498}"/>
          </ac:picMkLst>
        </pc:pic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7" creationId="{BBABEC64-C175-FE4F-84A8-02C4288ACBF7}"/>
          </ac:picMkLst>
        </pc:pic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8" creationId="{C3D007E4-999F-8046-A9DB-F90F34BE5064}"/>
          </ac:picMkLst>
        </pc:picChg>
        <pc:picChg chg="mod">
          <ac:chgData name="Aditya C." userId="52149d970a381a3d" providerId="LiveId" clId="{2B6FA2CE-EDA2-144C-9BAC-20C9B7E33DB0}" dt="2020-06-04T23:44:35.005" v="1898" actId="14100"/>
          <ac:picMkLst>
            <pc:docMk/>
            <pc:sldMk cId="3001051562" sldId="311"/>
            <ac:picMk id="22" creationId="{9F50F1AE-CDC7-4F0E-82DD-AFBAA454A273}"/>
          </ac:picMkLst>
        </pc:picChg>
      </pc:sldChg>
      <pc:sldChg chg="add del">
        <pc:chgData name="Aditya C." userId="52149d970a381a3d" providerId="LiveId" clId="{2B6FA2CE-EDA2-144C-9BAC-20C9B7E33DB0}" dt="2020-06-04T23:34:17.461" v="1818" actId="2696"/>
        <pc:sldMkLst>
          <pc:docMk/>
          <pc:sldMk cId="1274675402" sldId="312"/>
        </pc:sldMkLst>
      </pc:sldChg>
      <pc:sldChg chg="addSp delSp modSp add">
        <pc:chgData name="Aditya C." userId="52149d970a381a3d" providerId="LiveId" clId="{2B6FA2CE-EDA2-144C-9BAC-20C9B7E33DB0}" dt="2020-06-05T02:35:18.446" v="3132" actId="1076"/>
        <pc:sldMkLst>
          <pc:docMk/>
          <pc:sldMk cId="1989978854" sldId="312"/>
        </pc:sldMkLst>
        <pc:spChg chg="mod">
          <ac:chgData name="Aditya C." userId="52149d970a381a3d" providerId="LiveId" clId="{2B6FA2CE-EDA2-144C-9BAC-20C9B7E33DB0}" dt="2020-06-05T00:30:38.319" v="3105" actId="20577"/>
          <ac:spMkLst>
            <pc:docMk/>
            <pc:sldMk cId="1989978854" sldId="312"/>
            <ac:spMk id="3" creationId="{DD650053-2A1A-644A-AF2F-23679855E6FE}"/>
          </ac:spMkLst>
        </pc:spChg>
        <pc:grpChg chg="del">
          <ac:chgData name="Aditya C." userId="52149d970a381a3d" providerId="LiveId" clId="{2B6FA2CE-EDA2-144C-9BAC-20C9B7E33DB0}" dt="2020-06-05T00:27:54.595" v="2973" actId="478"/>
          <ac:grpSpMkLst>
            <pc:docMk/>
            <pc:sldMk cId="1989978854" sldId="312"/>
            <ac:grpSpMk id="8" creationId="{519F679B-307C-3341-9ED9-0F8647EE004E}"/>
          </ac:grpSpMkLst>
        </pc:grpChg>
        <pc:picChg chg="del">
          <ac:chgData name="Aditya C." userId="52149d970a381a3d" providerId="LiveId" clId="{2B6FA2CE-EDA2-144C-9BAC-20C9B7E33DB0}" dt="2020-06-05T00:24:03.133" v="2874" actId="478"/>
          <ac:picMkLst>
            <pc:docMk/>
            <pc:sldMk cId="1989978854" sldId="312"/>
            <ac:picMk id="9" creationId="{EBB5EC5A-35F3-7A48-B908-AE49BCA90280}"/>
          </ac:picMkLst>
        </pc:picChg>
        <pc:picChg chg="add mod">
          <ac:chgData name="Aditya C." userId="52149d970a381a3d" providerId="LiveId" clId="{2B6FA2CE-EDA2-144C-9BAC-20C9B7E33DB0}" dt="2020-06-05T02:35:18.446" v="3132" actId="1076"/>
          <ac:picMkLst>
            <pc:docMk/>
            <pc:sldMk cId="1989978854" sldId="312"/>
            <ac:picMk id="10" creationId="{6BFED777-8DF6-C14B-B159-2856E8748D2C}"/>
          </ac:picMkLst>
        </pc:picChg>
        <pc:picChg chg="add mod modCrop">
          <ac:chgData name="Aditya C." userId="52149d970a381a3d" providerId="LiveId" clId="{2B6FA2CE-EDA2-144C-9BAC-20C9B7E33DB0}" dt="2020-06-05T02:35:14.566" v="3131" actId="1076"/>
          <ac:picMkLst>
            <pc:docMk/>
            <pc:sldMk cId="1989978854" sldId="312"/>
            <ac:picMk id="11" creationId="{F3F62E84-2ABD-B644-8B8A-6559DF1857C8}"/>
          </ac:picMkLst>
        </pc:picChg>
      </pc:sldChg>
      <pc:sldChg chg="modSp add ord">
        <pc:chgData name="Aditya C." userId="52149d970a381a3d" providerId="LiveId" clId="{2B6FA2CE-EDA2-144C-9BAC-20C9B7E33DB0}" dt="2020-06-05T03:48:49.062" v="3753" actId="20577"/>
        <pc:sldMkLst>
          <pc:docMk/>
          <pc:sldMk cId="3103684096" sldId="313"/>
        </pc:sldMkLst>
        <pc:spChg chg="mod">
          <ac:chgData name="Aditya C." userId="52149d970a381a3d" providerId="LiveId" clId="{2B6FA2CE-EDA2-144C-9BAC-20C9B7E33DB0}" dt="2020-06-05T02:43:09.352" v="3212" actId="20577"/>
          <ac:spMkLst>
            <pc:docMk/>
            <pc:sldMk cId="3103684096" sldId="313"/>
            <ac:spMk id="2" creationId="{D295BA2A-D882-8C4B-8DBC-E935FFF4509E}"/>
          </ac:spMkLst>
        </pc:spChg>
        <pc:spChg chg="mod">
          <ac:chgData name="Aditya C." userId="52149d970a381a3d" providerId="LiveId" clId="{2B6FA2CE-EDA2-144C-9BAC-20C9B7E33DB0}" dt="2020-06-05T03:48:49.062" v="3753" actId="20577"/>
          <ac:spMkLst>
            <pc:docMk/>
            <pc:sldMk cId="3103684096" sldId="313"/>
            <ac:spMk id="3" creationId="{2510ECFD-6884-9249-AE29-8B2A0B878587}"/>
          </ac:spMkLst>
        </pc:spChg>
      </pc:sldChg>
      <pc:sldChg chg="add del">
        <pc:chgData name="Aditya C." userId="52149d970a381a3d" providerId="LiveId" clId="{2B6FA2CE-EDA2-144C-9BAC-20C9B7E33DB0}" dt="2020-06-04T23:34:16.099" v="1817" actId="2696"/>
        <pc:sldMkLst>
          <pc:docMk/>
          <pc:sldMk cId="3499998174" sldId="313"/>
        </pc:sldMkLst>
      </pc:sldChg>
      <pc:sldChg chg="add del">
        <pc:chgData name="Aditya C." userId="52149d970a381a3d" providerId="LiveId" clId="{2B6FA2CE-EDA2-144C-9BAC-20C9B7E33DB0}" dt="2020-06-05T02:59:50.721" v="3216" actId="2696"/>
        <pc:sldMkLst>
          <pc:docMk/>
          <pc:sldMk cId="469607313" sldId="314"/>
        </pc:sldMkLst>
      </pc:sldChg>
      <pc:sldChg chg="add del">
        <pc:chgData name="Aditya C." userId="52149d970a381a3d" providerId="LiveId" clId="{2B6FA2CE-EDA2-144C-9BAC-20C9B7E33DB0}" dt="2020-06-04T23:35:30.605" v="1859" actId="2696"/>
        <pc:sldMkLst>
          <pc:docMk/>
          <pc:sldMk cId="2343329788" sldId="314"/>
        </pc:sldMkLst>
      </pc:sldChg>
      <pc:sldChg chg="add del">
        <pc:chgData name="Aditya C." userId="52149d970a381a3d" providerId="LiveId" clId="{2B6FA2CE-EDA2-144C-9BAC-20C9B7E33DB0}" dt="2020-06-05T02:59:40.590" v="3214"/>
        <pc:sldMkLst>
          <pc:docMk/>
          <pc:sldMk cId="2807165681" sldId="314"/>
        </pc:sldMkLst>
      </pc:sldChg>
      <pc:sldChg chg="addSp delSp modSp add">
        <pc:chgData name="Aditya C." userId="52149d970a381a3d" providerId="LiveId" clId="{2B6FA2CE-EDA2-144C-9BAC-20C9B7E33DB0}" dt="2020-06-05T03:00:43.394" v="3224" actId="2166"/>
        <pc:sldMkLst>
          <pc:docMk/>
          <pc:sldMk cId="4099784587" sldId="314"/>
        </pc:sldMkLst>
        <pc:graphicFrameChg chg="modGraphic">
          <ac:chgData name="Aditya C." userId="52149d970a381a3d" providerId="LiveId" clId="{2B6FA2CE-EDA2-144C-9BAC-20C9B7E33DB0}" dt="2020-06-05T03:00:43.394" v="3224" actId="2166"/>
          <ac:graphicFrameMkLst>
            <pc:docMk/>
            <pc:sldMk cId="4099784587" sldId="314"/>
            <ac:graphicFrameMk id="19" creationId="{F6422535-2FC6-4EE0-AF7D-21DA7F02717B}"/>
          </ac:graphicFrameMkLst>
        </pc:graphicFrameChg>
        <pc:picChg chg="add del">
          <ac:chgData name="Aditya C." userId="52149d970a381a3d" providerId="LiveId" clId="{2B6FA2CE-EDA2-144C-9BAC-20C9B7E33DB0}" dt="2020-06-05T03:00:22.201" v="3221" actId="478"/>
          <ac:picMkLst>
            <pc:docMk/>
            <pc:sldMk cId="4099784587" sldId="314"/>
            <ac:picMk id="3" creationId="{EAEFDE2D-0EB4-CD46-AC0B-E0883F4D06B4}"/>
          </ac:picMkLst>
        </pc:picChg>
        <pc:picChg chg="add del">
          <ac:chgData name="Aditya C." userId="52149d970a381a3d" providerId="LiveId" clId="{2B6FA2CE-EDA2-144C-9BAC-20C9B7E33DB0}" dt="2020-06-05T03:00:30.476" v="3222" actId="478"/>
          <ac:picMkLst>
            <pc:docMk/>
            <pc:sldMk cId="4099784587" sldId="314"/>
            <ac:picMk id="6" creationId="{5F7426FE-E716-1F4A-8395-89F862E8A498}"/>
          </ac:picMkLst>
        </pc:picChg>
        <pc:picChg chg="add del">
          <ac:chgData name="Aditya C." userId="52149d970a381a3d" providerId="LiveId" clId="{2B6FA2CE-EDA2-144C-9BAC-20C9B7E33DB0}" dt="2020-06-05T03:00:22.201" v="3221" actId="478"/>
          <ac:picMkLst>
            <pc:docMk/>
            <pc:sldMk cId="4099784587" sldId="314"/>
            <ac:picMk id="7" creationId="{BBABEC64-C175-FE4F-84A8-02C4288ACBF7}"/>
          </ac:picMkLst>
        </pc:picChg>
        <pc:picChg chg="add del">
          <ac:chgData name="Aditya C." userId="52149d970a381a3d" providerId="LiveId" clId="{2B6FA2CE-EDA2-144C-9BAC-20C9B7E33DB0}" dt="2020-06-05T03:00:09.180" v="3219" actId="478"/>
          <ac:picMkLst>
            <pc:docMk/>
            <pc:sldMk cId="4099784587" sldId="314"/>
            <ac:picMk id="8" creationId="{C3D007E4-999F-8046-A9DB-F90F34BE5064}"/>
          </ac:picMkLst>
        </pc:picChg>
        <pc:picChg chg="add del">
          <ac:chgData name="Aditya C." userId="52149d970a381a3d" providerId="LiveId" clId="{2B6FA2CE-EDA2-144C-9BAC-20C9B7E33DB0}" dt="2020-06-05T03:00:30.476" v="3222" actId="478"/>
          <ac:picMkLst>
            <pc:docMk/>
            <pc:sldMk cId="4099784587" sldId="314"/>
            <ac:picMk id="22" creationId="{9F50F1AE-CDC7-4F0E-82DD-AFBAA454A273}"/>
          </ac:picMkLst>
        </pc:picChg>
      </pc:sldChg>
      <pc:sldChg chg="modSp add">
        <pc:chgData name="Aditya C." userId="52149d970a381a3d" providerId="LiveId" clId="{2B6FA2CE-EDA2-144C-9BAC-20C9B7E33DB0}" dt="2020-06-05T03:35:04.509" v="3365" actId="20577"/>
        <pc:sldMkLst>
          <pc:docMk/>
          <pc:sldMk cId="2257892439" sldId="315"/>
        </pc:sldMkLst>
        <pc:spChg chg="mod">
          <ac:chgData name="Aditya C." userId="52149d970a381a3d" providerId="LiveId" clId="{2B6FA2CE-EDA2-144C-9BAC-20C9B7E33DB0}" dt="2020-06-05T03:35:04.509" v="3365" actId="20577"/>
          <ac:spMkLst>
            <pc:docMk/>
            <pc:sldMk cId="2257892439" sldId="315"/>
            <ac:spMk id="2" creationId="{2142FE33-7833-E747-9FBA-52095B0F0502}"/>
          </ac:spMkLst>
        </pc:spChg>
      </pc:sldChg>
      <pc:sldChg chg="modSp add">
        <pc:chgData name="Aditya C." userId="52149d970a381a3d" providerId="LiveId" clId="{2B6FA2CE-EDA2-144C-9BAC-20C9B7E33DB0}" dt="2020-06-05T03:40:10.267" v="3418" actId="20577"/>
        <pc:sldMkLst>
          <pc:docMk/>
          <pc:sldMk cId="1102144507" sldId="316"/>
        </pc:sldMkLst>
        <pc:spChg chg="mod">
          <ac:chgData name="Aditya C." userId="52149d970a381a3d" providerId="LiveId" clId="{2B6FA2CE-EDA2-144C-9BAC-20C9B7E33DB0}" dt="2020-06-05T03:40:01.337" v="3379" actId="20577"/>
          <ac:spMkLst>
            <pc:docMk/>
            <pc:sldMk cId="1102144507" sldId="316"/>
            <ac:spMk id="2" creationId="{13B7CE47-F4E8-564C-B024-E96D778B21D3}"/>
          </ac:spMkLst>
        </pc:spChg>
        <pc:spChg chg="mod">
          <ac:chgData name="Aditya C." userId="52149d970a381a3d" providerId="LiveId" clId="{2B6FA2CE-EDA2-144C-9BAC-20C9B7E33DB0}" dt="2020-06-05T03:40:10.267" v="3418" actId="20577"/>
          <ac:spMkLst>
            <pc:docMk/>
            <pc:sldMk cId="1102144507" sldId="316"/>
            <ac:spMk id="3" creationId="{3C5AC62E-3BA5-7140-8824-51EB026FE324}"/>
          </ac:spMkLst>
        </pc:spChg>
      </pc:sldChg>
      <pc:sldChg chg="modSp new">
        <pc:chgData name="Aditya C." userId="52149d970a381a3d" providerId="LiveId" clId="{2B6FA2CE-EDA2-144C-9BAC-20C9B7E33DB0}" dt="2020-06-08T02:43:25.803" v="3823" actId="20577"/>
        <pc:sldMkLst>
          <pc:docMk/>
          <pc:sldMk cId="1152675066" sldId="317"/>
        </pc:sldMkLst>
        <pc:spChg chg="mod">
          <ac:chgData name="Aditya C." userId="52149d970a381a3d" providerId="LiveId" clId="{2B6FA2CE-EDA2-144C-9BAC-20C9B7E33DB0}" dt="2020-06-08T02:43:25.803" v="3823" actId="20577"/>
          <ac:spMkLst>
            <pc:docMk/>
            <pc:sldMk cId="1152675066" sldId="317"/>
            <ac:spMk id="2" creationId="{CFFFE0A1-88F1-6A44-BC55-1441D57D1D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48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63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943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372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90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62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368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88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594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35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361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883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039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83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138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ftctutorial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stinspires.org/sites/default/files/uploads/resource_library/ftc/dean's-list-nomination-guide-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hyperlink" Target="https://www.firstinspires.org/sites/default/files/uploads/resource_library/ftc/dean's-list-interviewer-and-reviewer-manual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dirty="0"/>
              <a:t>Dean’s List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Scot Duncan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FIRST Nevada</a:t>
            </a:r>
            <a:endParaRPr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29E1-F446-6040-A19A-35AC7B53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Include in the Essay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C332-7727-CE45-8DF8-C45F35584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they a </a:t>
            </a:r>
            <a:r>
              <a:rPr lang="en-US" b="1" dirty="0"/>
              <a:t>leader</a:t>
            </a:r>
            <a:r>
              <a:rPr lang="en-US" dirty="0"/>
              <a:t>?</a:t>
            </a:r>
          </a:p>
          <a:p>
            <a:r>
              <a:rPr lang="en-US" dirty="0"/>
              <a:t>How have they helped </a:t>
            </a:r>
            <a:r>
              <a:rPr lang="en-US" b="1" dirty="0"/>
              <a:t>increase the awareness </a:t>
            </a:r>
            <a:r>
              <a:rPr lang="en-US" dirty="0"/>
              <a:t>of FIRST?</a:t>
            </a:r>
          </a:p>
          <a:p>
            <a:r>
              <a:rPr lang="en-US" dirty="0"/>
              <a:t>Describe the student’s interest and </a:t>
            </a:r>
            <a:r>
              <a:rPr lang="en-US" b="1" dirty="0"/>
              <a:t>passion </a:t>
            </a:r>
            <a:r>
              <a:rPr lang="en-US" dirty="0"/>
              <a:t>that demonstrates their </a:t>
            </a:r>
            <a:r>
              <a:rPr lang="en-US" b="1" dirty="0"/>
              <a:t>long-term commitment </a:t>
            </a:r>
            <a:r>
              <a:rPr lang="en-US" dirty="0"/>
              <a:t>to FIRST. </a:t>
            </a:r>
          </a:p>
          <a:p>
            <a:r>
              <a:rPr lang="en-US" dirty="0"/>
              <a:t>Describe their </a:t>
            </a:r>
            <a:r>
              <a:rPr lang="en-US" b="1" dirty="0"/>
              <a:t>technical expertise</a:t>
            </a:r>
            <a:r>
              <a:rPr lang="en-US" dirty="0"/>
              <a:t>.</a:t>
            </a:r>
          </a:p>
          <a:p>
            <a:r>
              <a:rPr lang="en-US" dirty="0"/>
              <a:t>Describe their </a:t>
            </a:r>
            <a:r>
              <a:rPr lang="en-US" b="1" dirty="0"/>
              <a:t>entrepreneurship </a:t>
            </a:r>
            <a:r>
              <a:rPr lang="en-US" dirty="0"/>
              <a:t>and </a:t>
            </a:r>
            <a:r>
              <a:rPr lang="en-US" b="1" dirty="0"/>
              <a:t>creativity </a:t>
            </a:r>
          </a:p>
          <a:p>
            <a:r>
              <a:rPr lang="en-US" dirty="0"/>
              <a:t>What are the student’s individual contributions to </a:t>
            </a:r>
            <a:r>
              <a:rPr lang="en-US" b="1" dirty="0"/>
              <a:t>outreach </a:t>
            </a:r>
            <a:r>
              <a:rPr lang="en-US" dirty="0"/>
              <a:t>or </a:t>
            </a:r>
          </a:p>
          <a:p>
            <a:r>
              <a:rPr lang="en-US" b="1" dirty="0"/>
              <a:t>fundraising </a:t>
            </a:r>
            <a:r>
              <a:rPr lang="en-US" dirty="0"/>
              <a:t>efforts? </a:t>
            </a:r>
          </a:p>
          <a:p>
            <a:r>
              <a:rPr lang="en-US" dirty="0"/>
              <a:t>What are the student’s individual </a:t>
            </a:r>
            <a:r>
              <a:rPr lang="en-US" b="1" dirty="0"/>
              <a:t>contributions to the Team</a:t>
            </a:r>
            <a:r>
              <a:rPr lang="en-US" dirty="0"/>
              <a:t>, whether it is building, programming, team captain, etc.? </a:t>
            </a:r>
          </a:p>
          <a:p>
            <a:r>
              <a:rPr lang="en-US" dirty="0"/>
              <a:t>It is not </a:t>
            </a:r>
            <a:r>
              <a:rPr lang="en-US" i="1" dirty="0"/>
              <a:t>necessary </a:t>
            </a:r>
            <a:r>
              <a:rPr lang="en-US" dirty="0"/>
              <a:t>to include the student’s activities outside of FIRST; focus on FIRST related activities.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EA42F-25CC-384B-A624-3BACF055D1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56D2BB-0F2A-F440-97DE-06EF9E01F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6923-2430-234A-8CCD-3EA24F2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Nomination Essay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0D96D-9E14-1349-BD8E-739BA9CD9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Tell a compelling story</a:t>
            </a:r>
          </a:p>
          <a:p>
            <a:r>
              <a:rPr lang="en-US" dirty="0"/>
              <a:t>It helps if, after reading the essay, the Reviewer feels he/she knows the candidate personally </a:t>
            </a:r>
          </a:p>
          <a:p>
            <a:r>
              <a:rPr lang="en-US" dirty="0"/>
              <a:t>Have a thesis (central concept)</a:t>
            </a:r>
          </a:p>
          <a:p>
            <a:r>
              <a:rPr lang="en-US" dirty="0"/>
              <a:t>Try to find unifying aspect of the candidate and return to it </a:t>
            </a:r>
          </a:p>
          <a:p>
            <a:r>
              <a:rPr lang="en-US" dirty="0"/>
              <a:t>Hit all criteria </a:t>
            </a:r>
          </a:p>
          <a:p>
            <a:r>
              <a:rPr lang="en-US" dirty="0"/>
              <a:t>Include </a:t>
            </a:r>
            <a:r>
              <a:rPr lang="en-US" b="1" dirty="0"/>
              <a:t>specific examples</a:t>
            </a:r>
            <a:r>
              <a:rPr lang="en-US" dirty="0"/>
              <a:t>, as well as </a:t>
            </a:r>
            <a:r>
              <a:rPr lang="en-US" b="1" dirty="0"/>
              <a:t>metrics</a:t>
            </a:r>
            <a:r>
              <a:rPr lang="en-US" dirty="0"/>
              <a:t>, especially for outreach and volunteering </a:t>
            </a:r>
          </a:p>
          <a:p>
            <a:r>
              <a:rPr lang="en-US" dirty="0"/>
              <a:t>Keep your focus on things related to FIRST - </a:t>
            </a:r>
            <a:r>
              <a:rPr lang="en-US" b="1" dirty="0"/>
              <a:t>At least 75% </a:t>
            </a:r>
            <a:endParaRPr lang="en-US" dirty="0"/>
          </a:p>
          <a:p>
            <a:r>
              <a:rPr lang="en-US" dirty="0"/>
              <a:t>Mention things that are </a:t>
            </a:r>
            <a:r>
              <a:rPr lang="en-US" b="1" dirty="0"/>
              <a:t>related to STEM/STEAM/CTE  (10-15%) </a:t>
            </a:r>
          </a:p>
          <a:p>
            <a:r>
              <a:rPr lang="en-US" dirty="0"/>
              <a:t>Mention other outstanding achievements (but especially when there is a connection to or integration with FIRST (e.g., volunteer award) (</a:t>
            </a:r>
            <a:r>
              <a:rPr lang="en-US" b="1" dirty="0"/>
              <a:t>5-10%)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8F5FC-E753-5746-9254-0415DD2214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7617D-5413-104F-88F3-A346FA7D7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6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454E-DB91-0C44-BB20-BE67EF9D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FE419-1091-0549-B343-346F138BA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candidates to submit a summary of achievements</a:t>
            </a:r>
          </a:p>
          <a:p>
            <a:pPr lvl="1"/>
            <a:r>
              <a:rPr lang="en-US" dirty="0"/>
              <a:t>Shows initiative and interest </a:t>
            </a:r>
          </a:p>
          <a:p>
            <a:pPr lvl="1"/>
            <a:r>
              <a:rPr lang="en-US" dirty="0"/>
              <a:t>Helps you learn things you might not know </a:t>
            </a:r>
          </a:p>
          <a:p>
            <a:r>
              <a:rPr lang="en-US" dirty="0"/>
              <a:t>Develop a metric to rank candidates, hold interviews and/or hold a team vote </a:t>
            </a:r>
          </a:p>
          <a:p>
            <a:r>
              <a:rPr lang="en-US" dirty="0"/>
              <a:t>Stay factual and evidential, but don't be afraid to make broad statements about the nominee, too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5B927-016E-4543-A66C-9777E727CD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BA29B-258D-0644-A6F3-0EA17DC98D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4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41D-8779-6A4F-B323-2133B18E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23148-BD1E-E94A-9B5C-5F732523B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basis for selection is the nomination essay; the interview is meant to “meet the candidate” and potentially learn additional information... Relax! </a:t>
            </a:r>
          </a:p>
          <a:p>
            <a:r>
              <a:rPr lang="en-US" dirty="0"/>
              <a:t>You do not need to dress up; whatever you are wearing to competition (e.g., you team T-shirt or uniform) should be fine </a:t>
            </a:r>
          </a:p>
          <a:p>
            <a:r>
              <a:rPr lang="en-US" dirty="0"/>
              <a:t>However, it is like a job interview; be engaging and confident</a:t>
            </a:r>
          </a:p>
          <a:p>
            <a:r>
              <a:rPr lang="en-US" dirty="0"/>
              <a:t>You don’t need to memorize a speech or specific things to say </a:t>
            </a:r>
          </a:p>
          <a:p>
            <a:r>
              <a:rPr lang="en-US" dirty="0"/>
              <a:t>However, it makes sense to prepare “talking points” so you can remember things you want to tell the Reviewers in response to questions </a:t>
            </a:r>
          </a:p>
          <a:p>
            <a:r>
              <a:rPr lang="en-US" dirty="0"/>
              <a:t>Organize accomplishments into areas like “leadership,” “outreach,” “technical skills,” etc. </a:t>
            </a:r>
          </a:p>
          <a:p>
            <a:r>
              <a:rPr lang="en-US" dirty="0"/>
              <a:t>Do mock interviews 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AC3DF-2D25-6849-8A82-39FC2E7EB0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553DC-57C0-AC46-ADDA-932E93F91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Scot Duncan</a:t>
            </a:r>
          </a:p>
          <a:p>
            <a:pPr lvl="0"/>
            <a:r>
              <a:rPr lang="en-US" dirty="0"/>
              <a:t>You can contact the author at: </a:t>
            </a:r>
            <a:r>
              <a:rPr lang="en-US" dirty="0" err="1"/>
              <a:t>pposton@firstinspires.org</a:t>
            </a:r>
            <a:endParaRPr lang="en-US" dirty="0"/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>
                <a:hlinkClick r:id="rId2"/>
              </a:rPr>
              <a:t>www.FTCtutorials.com</a:t>
            </a:r>
            <a:endParaRPr lang="en-US" dirty="0"/>
          </a:p>
          <a:p>
            <a:r>
              <a:rPr lang="en-US" dirty="0"/>
              <a:t>Image Credit: 6024 Enterprisers, 5326 Enterprisers, 11574 Sonic Screwdrivers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oogle Shape;179;p2" descr="Creative Commons License">
            <a:hlinkClick r:id="rId3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This work is licensed under 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 </a:t>
            </a: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4374B7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374B7"/>
              </a:solidFill>
              <a:effectLst/>
              <a:uLnTx/>
              <a:uFillTx/>
              <a:latin typeface="Arial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288CB8-21A9-CF4A-B61D-940D9988594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FTCTutorials.com (Last edit 4/1/2020)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98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34A8-B53E-D342-9F11-1CAECEE5C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Dean’s List Award? </a:t>
            </a:r>
          </a:p>
          <a:p>
            <a:r>
              <a:rPr lang="en-US" dirty="0"/>
              <a:t>Nomination &amp; Selection Process </a:t>
            </a:r>
          </a:p>
          <a:p>
            <a:r>
              <a:rPr lang="en-US" dirty="0"/>
              <a:t>Award Selection Criteria</a:t>
            </a:r>
          </a:p>
          <a:p>
            <a:r>
              <a:rPr lang="en-US" dirty="0"/>
              <a:t>Nomination Essay Strategies</a:t>
            </a:r>
          </a:p>
          <a:p>
            <a:r>
              <a:rPr lang="en-US" dirty="0"/>
              <a:t>Additional Suggestions </a:t>
            </a:r>
            <a:endParaRPr lang="en-US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Dean’s List Award?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312920" cy="5029199"/>
          </a:xfrm>
        </p:spPr>
        <p:txBody>
          <a:bodyPr/>
          <a:lstStyle/>
          <a:p>
            <a:r>
              <a:rPr lang="en-US" i="1" dirty="0"/>
              <a:t>It is “effort to recognize the leadership and dedication of FIRST’s most outstanding FIRST Tech Challenge students.” </a:t>
            </a:r>
            <a:endParaRPr lang="en-US" dirty="0"/>
          </a:p>
          <a:p>
            <a:r>
              <a:rPr lang="en-US" dirty="0"/>
              <a:t>Important to understand what it is not: </a:t>
            </a:r>
          </a:p>
          <a:p>
            <a:pPr lvl="1"/>
            <a:r>
              <a:rPr lang="en-US" dirty="0"/>
              <a:t>Battle of team captains</a:t>
            </a:r>
          </a:p>
          <a:p>
            <a:pPr lvl="1"/>
            <a:r>
              <a:rPr lang="en-US" dirty="0"/>
              <a:t>Best Builder / Programmer</a:t>
            </a:r>
          </a:p>
          <a:p>
            <a:pPr lvl="1"/>
            <a:r>
              <a:rPr lang="en-US" dirty="0"/>
              <a:t>Best Driver</a:t>
            </a:r>
          </a:p>
          <a:p>
            <a:pPr lvl="1"/>
            <a:r>
              <a:rPr lang="en-US" dirty="0"/>
              <a:t>Most hours of Outreach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2CB35-742C-4241-B268-D65E244C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1799844"/>
            <a:ext cx="3479800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Dean’s List Award Selection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751070" cy="5029199"/>
          </a:xfrm>
        </p:spPr>
        <p:txBody>
          <a:bodyPr/>
          <a:lstStyle/>
          <a:p>
            <a:r>
              <a:rPr lang="en-US" dirty="0"/>
              <a:t>Three levels of achievement: </a:t>
            </a:r>
          </a:p>
          <a:p>
            <a:pPr lvl="1"/>
            <a:r>
              <a:rPr lang="en-US" dirty="0"/>
              <a:t>Semi-Finalist</a:t>
            </a:r>
          </a:p>
          <a:p>
            <a:pPr lvl="1"/>
            <a:r>
              <a:rPr lang="en-US" dirty="0"/>
              <a:t>Finalist</a:t>
            </a:r>
          </a:p>
          <a:p>
            <a:pPr lvl="1"/>
            <a:r>
              <a:rPr lang="en-US" dirty="0"/>
              <a:t>Winner </a:t>
            </a:r>
          </a:p>
          <a:p>
            <a:r>
              <a:rPr lang="en-US" dirty="0"/>
              <a:t>Who is eligible?</a:t>
            </a:r>
            <a:br>
              <a:rPr lang="en-US" dirty="0"/>
            </a:br>
            <a:r>
              <a:rPr lang="en-US" dirty="0"/>
              <a:t>• Current FTC participants who are Sophomores or Juniors </a:t>
            </a:r>
          </a:p>
          <a:p>
            <a:r>
              <a:rPr lang="en-US" dirty="0"/>
              <a:t>How selective is it?</a:t>
            </a:r>
            <a:br>
              <a:rPr lang="en-US" dirty="0"/>
            </a:br>
            <a:r>
              <a:rPr lang="en-US" dirty="0"/>
              <a:t>• 10 Winners from approximately 30,000 - 35,000 eligible FTC participants (out of 70,000 total) </a:t>
            </a:r>
            <a:endParaRPr lang="en-US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0200C9-49B2-9049-B5CC-768DCB825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509" y="1714500"/>
            <a:ext cx="4252511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7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Dean’s List Award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941570" cy="5029199"/>
          </a:xfrm>
        </p:spPr>
        <p:txBody>
          <a:bodyPr/>
          <a:lstStyle/>
          <a:p>
            <a:r>
              <a:rPr lang="en-US" b="1" dirty="0"/>
              <a:t>What does a Winner receive?</a:t>
            </a:r>
          </a:p>
          <a:p>
            <a:pPr lvl="1"/>
            <a:r>
              <a:rPr lang="en-US" dirty="0"/>
              <a:t>Trip to FIRST HQ for Summit</a:t>
            </a:r>
          </a:p>
          <a:p>
            <a:pPr lvl="1"/>
            <a:r>
              <a:rPr lang="en-US" dirty="0"/>
              <a:t>Letter of Recommendation from Dean Kamen (Founder of FIRST)</a:t>
            </a:r>
          </a:p>
          <a:p>
            <a:pPr lvl="1"/>
            <a:r>
              <a:rPr lang="en-US" dirty="0"/>
              <a:t>Attention of colleges</a:t>
            </a:r>
          </a:p>
          <a:p>
            <a:pPr lvl="1"/>
            <a:r>
              <a:rPr lang="en-US" dirty="0"/>
              <a:t>Trophy, plus of goodies and swag </a:t>
            </a:r>
          </a:p>
          <a:p>
            <a:r>
              <a:rPr lang="en-US" b="1" dirty="0"/>
              <a:t>Things that Winners do not receive: </a:t>
            </a:r>
          </a:p>
          <a:p>
            <a:pPr lvl="1"/>
            <a:r>
              <a:rPr lang="en-US" dirty="0"/>
              <a:t>Automatic admission to highly selective colleges and universities </a:t>
            </a:r>
          </a:p>
          <a:p>
            <a:pPr lvl="1"/>
            <a:r>
              <a:rPr lang="en-US" dirty="0"/>
              <a:t>Full-ride scholarship (or </a:t>
            </a:r>
            <a:r>
              <a:rPr lang="en-US" i="1" dirty="0"/>
              <a:t>any </a:t>
            </a:r>
            <a:r>
              <a:rPr lang="en-US" dirty="0"/>
              <a:t>scholarship)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39166-C23C-6242-91BE-D89C5A00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54" y="1612900"/>
            <a:ext cx="3332556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7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830A-1675-B84C-97C4-5B9DE73A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Dean’s List Semi-Finalist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21E8D-2C5F-1041-A36D-36E309CDE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registered team may submit up to two nominations </a:t>
            </a:r>
          </a:p>
          <a:p>
            <a:r>
              <a:rPr lang="en-US" dirty="0"/>
              <a:t>Coach/Mentor must submit nomination essay/letter online via FIRST Dashboard system </a:t>
            </a:r>
          </a:p>
          <a:p>
            <a:r>
              <a:rPr lang="en-US" dirty="0"/>
              <a:t>The team’s nominees automatically are considered </a:t>
            </a:r>
            <a:r>
              <a:rPr lang="en-US" b="1" dirty="0"/>
              <a:t>Dean’s List Award Semi- Finalists </a:t>
            </a:r>
            <a:endParaRPr lang="en-US" dirty="0"/>
          </a:p>
          <a:p>
            <a:pPr marL="114300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DA217-EC12-D04E-8BAB-E5B6CFBD7F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70055-4C58-A24D-9A8F-E6F59132E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Dean’s List Finalists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825820" cy="5029199"/>
          </a:xfrm>
        </p:spPr>
        <p:txBody>
          <a:bodyPr/>
          <a:lstStyle/>
          <a:p>
            <a:r>
              <a:rPr lang="en-US" dirty="0"/>
              <a:t>All Semi-Finalists are interviewed at their League Finals competition to determine if they are Dean’s List Finalists</a:t>
            </a:r>
          </a:p>
          <a:p>
            <a:r>
              <a:rPr lang="en-US" dirty="0"/>
              <a:t>Depends on region (some regions have interviews at regional championship and some regions do not have interviews) </a:t>
            </a:r>
          </a:p>
          <a:p>
            <a:r>
              <a:rPr lang="en-US" dirty="0"/>
              <a:t>209 FTC Dean’s List Award Finalists worldwide</a:t>
            </a:r>
            <a:br>
              <a:rPr lang="en-US" dirty="0"/>
            </a:br>
            <a:r>
              <a:rPr lang="en-US" dirty="0"/>
              <a:t>• 165 from North America</a:t>
            </a:r>
            <a:br>
              <a:rPr lang="en-US" dirty="0"/>
            </a:br>
            <a:r>
              <a:rPr lang="en-US" dirty="0"/>
              <a:t>• 44 from outside of North America (i.e., “international”)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C55C4-4DAD-0C4C-B2B2-1042230FA4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4900" y="1864994"/>
            <a:ext cx="3579040" cy="28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2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5B46-4D32-4329-A489-CE60FBC5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Dean’s List Winners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DB46-7D3D-4DBC-A9B0-F2408731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249680"/>
            <a:ext cx="5093970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region submits its Finalists along with a brief summary from the Judges (which may add, amplify or correct information) </a:t>
            </a:r>
          </a:p>
          <a:p>
            <a:r>
              <a:rPr lang="en-US" dirty="0"/>
              <a:t>Winners are selected solely on the basis of the nomination essay and the Judges' summary </a:t>
            </a:r>
          </a:p>
          <a:p>
            <a:r>
              <a:rPr lang="en-US" dirty="0"/>
              <a:t>Total of 20 Winners worldwide </a:t>
            </a:r>
          </a:p>
          <a:p>
            <a:pPr marL="571500" lvl="1" indent="0">
              <a:buNone/>
            </a:pPr>
            <a:r>
              <a:rPr lang="en-US" dirty="0"/>
              <a:t>• 10 for FTC</a:t>
            </a:r>
            <a:br>
              <a:rPr lang="en-US" dirty="0"/>
            </a:br>
            <a:r>
              <a:rPr lang="en-US" dirty="0"/>
              <a:t>• 10 for FRC </a:t>
            </a:r>
          </a:p>
          <a:p>
            <a:r>
              <a:rPr lang="en-US" dirty="0"/>
              <a:t>Winner are “True </a:t>
            </a:r>
            <a:r>
              <a:rPr lang="en-US" b="1" dirty="0"/>
              <a:t>ambassadors </a:t>
            </a:r>
            <a:r>
              <a:rPr lang="en-US" dirty="0"/>
              <a:t>of FIRST”</a:t>
            </a:r>
          </a:p>
          <a:p>
            <a:r>
              <a:rPr lang="en-US" dirty="0"/>
              <a:t>They are “</a:t>
            </a:r>
            <a:r>
              <a:rPr lang="en-US" b="1" dirty="0"/>
              <a:t>leaders </a:t>
            </a:r>
            <a:r>
              <a:rPr lang="en-US" dirty="0"/>
              <a:t>who participate in fundraising, outreach, and </a:t>
            </a:r>
            <a:r>
              <a:rPr lang="en-US" b="1" dirty="0"/>
              <a:t>spreading the word about FIRST</a:t>
            </a:r>
            <a:r>
              <a:rPr lang="en-US" dirty="0"/>
              <a:t>; all the while excelling in school and </a:t>
            </a:r>
            <a:r>
              <a:rPr lang="en-US" b="1" dirty="0"/>
              <a:t>other extracurricular endeavors</a:t>
            </a:r>
            <a:r>
              <a:rPr lang="en-US" dirty="0"/>
              <a:t>”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6CC9-9E6B-4255-8C2C-A437E855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DC33C-3C74-49B9-B45F-52234851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D2C20-300E-4248-B16E-050D5193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938" y="1315720"/>
            <a:ext cx="3171002" cy="3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8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91CE-8EC0-4D32-A181-D86719B8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Award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48DB-7499-470B-A107-04E8B09F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249680"/>
            <a:ext cx="4903470" cy="5029199"/>
          </a:xfrm>
        </p:spPr>
        <p:txBody>
          <a:bodyPr>
            <a:normAutofit fontScale="92500"/>
          </a:bodyPr>
          <a:lstStyle/>
          <a:p>
            <a:r>
              <a:rPr lang="en-US" dirty="0"/>
              <a:t>Be sure to download and carefully read the Dean’s List Award Nomination Guide – North America</a:t>
            </a:r>
          </a:p>
          <a:p>
            <a:r>
              <a:rPr lang="en-US" dirty="0"/>
              <a:t>Typically, this is issued/updated for the current season at the end of September or beginning of October </a:t>
            </a:r>
          </a:p>
          <a:p>
            <a:pPr lvl="1"/>
            <a:r>
              <a:rPr lang="en-US" dirty="0">
                <a:hlinkClick r:id="rId3"/>
              </a:rPr>
              <a:t>https://www.firstinspires.org/sites/default/files/uploads/resource_library/ftc/dean's-list-nomination-guide-us.pdf</a:t>
            </a:r>
            <a:endParaRPr lang="en-US" dirty="0"/>
          </a:p>
          <a:p>
            <a:r>
              <a:rPr lang="en-US" dirty="0"/>
              <a:t>Interviewer Guide</a:t>
            </a:r>
          </a:p>
          <a:p>
            <a:pPr lvl="1"/>
            <a:r>
              <a:rPr lang="en-US" dirty="0">
                <a:hlinkClick r:id="rId4"/>
              </a:rPr>
              <a:t>https://www.firstinspires.org/sites/default/files/uploads/resource_library/ftc/dean's-list-interviewer-and-reviewer-manual.pdf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52290-4523-431A-9282-3B3A660A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CFEE9-BF77-49DD-9770-892F122C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14D680-6724-5C46-9F91-95255616D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600847"/>
            <a:ext cx="3063240" cy="20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480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1077</Words>
  <Application>Microsoft Macintosh PowerPoint</Application>
  <PresentationFormat>On-screen Show (4:3)</PresentationFormat>
  <Paragraphs>122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Abril Fatface</vt:lpstr>
      <vt:lpstr>Century Gothic</vt:lpstr>
      <vt:lpstr>BrushVTI</vt:lpstr>
      <vt:lpstr>1_BrushVTI</vt:lpstr>
      <vt:lpstr>Dean’s List</vt:lpstr>
      <vt:lpstr>Outline</vt:lpstr>
      <vt:lpstr>What is the Dean’s List Award?</vt:lpstr>
      <vt:lpstr>Dean’s List Award Selection</vt:lpstr>
      <vt:lpstr>What is the Dean’s List Award</vt:lpstr>
      <vt:lpstr>Dean’s List Semi-Finalist</vt:lpstr>
      <vt:lpstr>Dean’s List Finalists</vt:lpstr>
      <vt:lpstr>Dean’s List Winners</vt:lpstr>
      <vt:lpstr>Award Criteria</vt:lpstr>
      <vt:lpstr>What to Include in the Essay</vt:lpstr>
      <vt:lpstr>Nomination Essay Strategies</vt:lpstr>
      <vt:lpstr>Additional Suggestions</vt:lpstr>
      <vt:lpstr>Interview Tips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Srinivasan Seshan</cp:lastModifiedBy>
  <cp:revision>20</cp:revision>
  <dcterms:created xsi:type="dcterms:W3CDTF">2020-03-03T17:05:41Z</dcterms:created>
  <dcterms:modified xsi:type="dcterms:W3CDTF">2020-06-20T12:32:09Z</dcterms:modified>
</cp:coreProperties>
</file>